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9" r:id="rId3"/>
    <p:sldId id="257" r:id="rId4"/>
    <p:sldId id="263" r:id="rId5"/>
    <p:sldId id="278" r:id="rId6"/>
    <p:sldId id="258" r:id="rId7"/>
    <p:sldId id="264" r:id="rId8"/>
    <p:sldId id="266" r:id="rId9"/>
    <p:sldId id="268" r:id="rId10"/>
    <p:sldId id="271" r:id="rId11"/>
    <p:sldId id="269" r:id="rId12"/>
    <p:sldId id="273" r:id="rId13"/>
    <p:sldId id="277" r:id="rId14"/>
    <p:sldId id="272" r:id="rId15"/>
    <p:sldId id="262" r:id="rId16"/>
    <p:sldId id="276" r:id="rId17"/>
    <p:sldId id="275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F896D4-F1F8-4DAA-A18E-413756B5D583}" v="510" dt="2020-12-28T10:20:48.6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khar Bansal" userId="472abb170a1f5299" providerId="LiveId" clId="{EFF896D4-F1F8-4DAA-A18E-413756B5D583}"/>
    <pc:docChg chg="undo redo custSel mod addSld delSld modSld sldOrd">
      <pc:chgData name="Prakhar Bansal" userId="472abb170a1f5299" providerId="LiveId" clId="{EFF896D4-F1F8-4DAA-A18E-413756B5D583}" dt="2020-12-28T12:25:39.794" v="2927" actId="1076"/>
      <pc:docMkLst>
        <pc:docMk/>
      </pc:docMkLst>
      <pc:sldChg chg="addSp delSp modSp mod setBg">
        <pc:chgData name="Prakhar Bansal" userId="472abb170a1f5299" providerId="LiveId" clId="{EFF896D4-F1F8-4DAA-A18E-413756B5D583}" dt="2020-12-28T09:05:30.220" v="2717"/>
        <pc:sldMkLst>
          <pc:docMk/>
          <pc:sldMk cId="1452263475" sldId="256"/>
        </pc:sldMkLst>
        <pc:spChg chg="mod">
          <ac:chgData name="Prakhar Bansal" userId="472abb170a1f5299" providerId="LiveId" clId="{EFF896D4-F1F8-4DAA-A18E-413756B5D583}" dt="2020-12-28T08:28:46.241" v="2457" actId="207"/>
          <ac:spMkLst>
            <pc:docMk/>
            <pc:sldMk cId="1452263475" sldId="256"/>
            <ac:spMk id="2" creationId="{3A4C1B1B-29B1-4848-91A2-5101B6DB84F9}"/>
          </ac:spMkLst>
        </pc:spChg>
        <pc:spChg chg="mod">
          <ac:chgData name="Prakhar Bansal" userId="472abb170a1f5299" providerId="LiveId" clId="{EFF896D4-F1F8-4DAA-A18E-413756B5D583}" dt="2020-12-28T08:28:45.821" v="2456" actId="207"/>
          <ac:spMkLst>
            <pc:docMk/>
            <pc:sldMk cId="1452263475" sldId="256"/>
            <ac:spMk id="3" creationId="{C26FD6E1-93A2-46AC-B066-D3D71AE8FF90}"/>
          </ac:spMkLst>
        </pc:spChg>
        <pc:spChg chg="del">
          <ac:chgData name="Prakhar Bansal" userId="472abb170a1f5299" providerId="LiveId" clId="{EFF896D4-F1F8-4DAA-A18E-413756B5D583}" dt="2020-12-28T06:06:50.321" v="89" actId="26606"/>
          <ac:spMkLst>
            <pc:docMk/>
            <pc:sldMk cId="1452263475" sldId="256"/>
            <ac:spMk id="10" creationId="{489B7BFD-8F45-4093-AD9C-91B15B0503D9}"/>
          </ac:spMkLst>
        </pc:spChg>
        <pc:spChg chg="add del">
          <ac:chgData name="Prakhar Bansal" userId="472abb170a1f5299" providerId="LiveId" clId="{EFF896D4-F1F8-4DAA-A18E-413756B5D583}" dt="2020-12-28T08:28:41.383" v="2452" actId="26606"/>
          <ac:spMkLst>
            <pc:docMk/>
            <pc:sldMk cId="1452263475" sldId="256"/>
            <ac:spMk id="244" creationId="{3A397E3E-B90C-4D82-BAAA-36F7AC6A4565}"/>
          </ac:spMkLst>
        </pc:spChg>
        <pc:spChg chg="add del">
          <ac:chgData name="Prakhar Bansal" userId="472abb170a1f5299" providerId="LiveId" clId="{EFF896D4-F1F8-4DAA-A18E-413756B5D583}" dt="2020-12-28T08:28:41.383" v="2452" actId="26606"/>
          <ac:spMkLst>
            <pc:docMk/>
            <pc:sldMk cId="1452263475" sldId="256"/>
            <ac:spMk id="246" creationId="{159DD56B-DD2F-4663-813C-9D2D1E56FD4D}"/>
          </ac:spMkLst>
        </pc:spChg>
        <pc:spChg chg="add del">
          <ac:chgData name="Prakhar Bansal" userId="472abb170a1f5299" providerId="LiveId" clId="{EFF896D4-F1F8-4DAA-A18E-413756B5D583}" dt="2020-12-28T08:28:41.383" v="2452" actId="26606"/>
          <ac:spMkLst>
            <pc:docMk/>
            <pc:sldMk cId="1452263475" sldId="256"/>
            <ac:spMk id="248" creationId="{E16C8D8F-10E9-4498-ABDB-0F923F8B6837}"/>
          </ac:spMkLst>
        </pc:spChg>
        <pc:spChg chg="add del">
          <ac:chgData name="Prakhar Bansal" userId="472abb170a1f5299" providerId="LiveId" clId="{EFF896D4-F1F8-4DAA-A18E-413756B5D583}" dt="2020-12-28T08:28:41.383" v="2452" actId="26606"/>
          <ac:spMkLst>
            <pc:docMk/>
            <pc:sldMk cId="1452263475" sldId="256"/>
            <ac:spMk id="250" creationId="{6617B5AA-8A0D-41D3-B2EF-8BC53E3B7DFF}"/>
          </ac:spMkLst>
        </pc:spChg>
        <pc:spChg chg="add del">
          <ac:chgData name="Prakhar Bansal" userId="472abb170a1f5299" providerId="LiveId" clId="{EFF896D4-F1F8-4DAA-A18E-413756B5D583}" dt="2020-12-28T08:28:41.383" v="2452" actId="26606"/>
          <ac:spMkLst>
            <pc:docMk/>
            <pc:sldMk cId="1452263475" sldId="256"/>
            <ac:spMk id="252" creationId="{1E5A83E3-8A11-4492-BB6E-F5F2240316FB}"/>
          </ac:spMkLst>
        </pc:spChg>
        <pc:spChg chg="add del">
          <ac:chgData name="Prakhar Bansal" userId="472abb170a1f5299" providerId="LiveId" clId="{EFF896D4-F1F8-4DAA-A18E-413756B5D583}" dt="2020-12-28T08:28:41.383" v="2452" actId="26606"/>
          <ac:spMkLst>
            <pc:docMk/>
            <pc:sldMk cId="1452263475" sldId="256"/>
            <ac:spMk id="254" creationId="{572EB308-9A4E-4332-A908-22F2978D7545}"/>
          </ac:spMkLst>
        </pc:spChg>
        <pc:spChg chg="add del">
          <ac:chgData name="Prakhar Bansal" userId="472abb170a1f5299" providerId="LiveId" clId="{EFF896D4-F1F8-4DAA-A18E-413756B5D583}" dt="2020-12-28T08:28:45.400" v="2455" actId="26606"/>
          <ac:spMkLst>
            <pc:docMk/>
            <pc:sldMk cId="1452263475" sldId="256"/>
            <ac:spMk id="259" creationId="{B31CB7B9-2B8F-4AD6-9FFE-5DAE8E132289}"/>
          </ac:spMkLst>
        </pc:spChg>
        <pc:spChg chg="add del">
          <ac:chgData name="Prakhar Bansal" userId="472abb170a1f5299" providerId="LiveId" clId="{EFF896D4-F1F8-4DAA-A18E-413756B5D583}" dt="2020-12-28T08:28:41.383" v="2452" actId="26606"/>
          <ac:spMkLst>
            <pc:docMk/>
            <pc:sldMk cId="1452263475" sldId="256"/>
            <ac:spMk id="260" creationId="{90A7F83A-9728-4030-8E45-9ECF1ABCCC12}"/>
          </ac:spMkLst>
        </pc:spChg>
        <pc:spChg chg="add del">
          <ac:chgData name="Prakhar Bansal" userId="472abb170a1f5299" providerId="LiveId" clId="{EFF896D4-F1F8-4DAA-A18E-413756B5D583}" dt="2020-12-28T08:28:41.383" v="2452" actId="26606"/>
          <ac:spMkLst>
            <pc:docMk/>
            <pc:sldMk cId="1452263475" sldId="256"/>
            <ac:spMk id="262" creationId="{4D1A5E71-B6B6-486A-8CDC-C7ABD9B903F6}"/>
          </ac:spMkLst>
        </pc:spChg>
        <pc:spChg chg="add del">
          <ac:chgData name="Prakhar Bansal" userId="472abb170a1f5299" providerId="LiveId" clId="{EFF896D4-F1F8-4DAA-A18E-413756B5D583}" dt="2020-12-28T08:28:41.383" v="2452" actId="26606"/>
          <ac:spMkLst>
            <pc:docMk/>
            <pc:sldMk cId="1452263475" sldId="256"/>
            <ac:spMk id="264" creationId="{8E44D629-6B8E-4D88-A77E-149C0ED03498}"/>
          </ac:spMkLst>
        </pc:spChg>
        <pc:spChg chg="add del">
          <ac:chgData name="Prakhar Bansal" userId="472abb170a1f5299" providerId="LiveId" clId="{EFF896D4-F1F8-4DAA-A18E-413756B5D583}" dt="2020-12-28T08:28:45.400" v="2455" actId="26606"/>
          <ac:spMkLst>
            <pc:docMk/>
            <pc:sldMk cId="1452263475" sldId="256"/>
            <ac:spMk id="369" creationId="{489B7BFD-8F45-4093-AD9C-91B15B0503D9}"/>
          </ac:spMkLst>
        </pc:spChg>
        <pc:spChg chg="add del">
          <ac:chgData name="Prakhar Bansal" userId="472abb170a1f5299" providerId="LiveId" clId="{EFF896D4-F1F8-4DAA-A18E-413756B5D583}" dt="2020-12-28T08:28:45.400" v="2455" actId="26606"/>
          <ac:spMkLst>
            <pc:docMk/>
            <pc:sldMk cId="1452263475" sldId="256"/>
            <ac:spMk id="371" creationId="{4D4C00DC-4DC6-4CD2-9E31-F17E6CEBC5A6}"/>
          </ac:spMkLst>
        </pc:spChg>
        <pc:spChg chg="add del">
          <ac:chgData name="Prakhar Bansal" userId="472abb170a1f5299" providerId="LiveId" clId="{EFF896D4-F1F8-4DAA-A18E-413756B5D583}" dt="2020-12-28T08:28:45.400" v="2455" actId="26606"/>
          <ac:spMkLst>
            <pc:docMk/>
            <pc:sldMk cId="1452263475" sldId="256"/>
            <ac:spMk id="373" creationId="{A499C65A-9B02-4D7F-BD68-CD38D880551F}"/>
          </ac:spMkLst>
        </pc:spChg>
        <pc:spChg chg="add del">
          <ac:chgData name="Prakhar Bansal" userId="472abb170a1f5299" providerId="LiveId" clId="{EFF896D4-F1F8-4DAA-A18E-413756B5D583}" dt="2020-12-28T08:28:45.400" v="2455" actId="26606"/>
          <ac:spMkLst>
            <pc:docMk/>
            <pc:sldMk cId="1452263475" sldId="256"/>
            <ac:spMk id="550" creationId="{489B7BFD-8F45-4093-AD9C-91B15B0503D9}"/>
          </ac:spMkLst>
        </pc:spChg>
        <pc:spChg chg="add del">
          <ac:chgData name="Prakhar Bansal" userId="472abb170a1f5299" providerId="LiveId" clId="{EFF896D4-F1F8-4DAA-A18E-413756B5D583}" dt="2020-12-28T08:28:45.400" v="2455" actId="26606"/>
          <ac:spMkLst>
            <pc:docMk/>
            <pc:sldMk cId="1452263475" sldId="256"/>
            <ac:spMk id="551" creationId="{55E902CB-1D4C-4599-B01D-A1CD4D2D9F8F}"/>
          </ac:spMkLst>
        </pc:spChg>
        <pc:spChg chg="add del">
          <ac:chgData name="Prakhar Bansal" userId="472abb170a1f5299" providerId="LiveId" clId="{EFF896D4-F1F8-4DAA-A18E-413756B5D583}" dt="2020-12-28T08:28:45.400" v="2455" actId="26606"/>
          <ac:spMkLst>
            <pc:docMk/>
            <pc:sldMk cId="1452263475" sldId="256"/>
            <ac:spMk id="556" creationId="{19A55484-B97B-45ED-A47D-EBECAC290DBE}"/>
          </ac:spMkLst>
        </pc:spChg>
        <pc:grpChg chg="del">
          <ac:chgData name="Prakhar Bansal" userId="472abb170a1f5299" providerId="LiveId" clId="{EFF896D4-F1F8-4DAA-A18E-413756B5D583}" dt="2020-12-28T06:06:50.321" v="89" actId="26606"/>
          <ac:grpSpMkLst>
            <pc:docMk/>
            <pc:sldMk cId="1452263475" sldId="256"/>
            <ac:grpSpMk id="12" creationId="{19C50935-4DD3-46C8-B0BE-74860460EFCF}"/>
          </ac:grpSpMkLst>
        </pc:grpChg>
        <pc:grpChg chg="del">
          <ac:chgData name="Prakhar Bansal" userId="472abb170a1f5299" providerId="LiveId" clId="{EFF896D4-F1F8-4DAA-A18E-413756B5D583}" dt="2020-12-28T06:06:50.321" v="89" actId="26606"/>
          <ac:grpSpMkLst>
            <pc:docMk/>
            <pc:sldMk cId="1452263475" sldId="256"/>
            <ac:grpSpMk id="16" creationId="{EC86BE98-673F-469D-B15E-8B6305CE3A58}"/>
          </ac:grpSpMkLst>
        </pc:grpChg>
        <pc:grpChg chg="del">
          <ac:chgData name="Prakhar Bansal" userId="472abb170a1f5299" providerId="LiveId" clId="{EFF896D4-F1F8-4DAA-A18E-413756B5D583}" dt="2020-12-28T06:06:50.321" v="89" actId="26606"/>
          <ac:grpSpMkLst>
            <pc:docMk/>
            <pc:sldMk cId="1452263475" sldId="256"/>
            <ac:grpSpMk id="24" creationId="{F70AAE9F-D40D-4A06-A542-AB26D8AB98F2}"/>
          </ac:grpSpMkLst>
        </pc:grpChg>
        <pc:grpChg chg="add del">
          <ac:chgData name="Prakhar Bansal" userId="472abb170a1f5299" providerId="LiveId" clId="{EFF896D4-F1F8-4DAA-A18E-413756B5D583}" dt="2020-12-28T08:28:41.383" v="2452" actId="26606"/>
          <ac:grpSpMkLst>
            <pc:docMk/>
            <pc:sldMk cId="1452263475" sldId="256"/>
            <ac:grpSpMk id="256" creationId="{BB7A900B-006E-46F4-831E-5AABAEE45EE1}"/>
          </ac:grpSpMkLst>
        </pc:grpChg>
        <pc:grpChg chg="add del">
          <ac:chgData name="Prakhar Bansal" userId="472abb170a1f5299" providerId="LiveId" clId="{EFF896D4-F1F8-4DAA-A18E-413756B5D583}" dt="2020-12-28T08:28:45.400" v="2455" actId="26606"/>
          <ac:grpSpMkLst>
            <pc:docMk/>
            <pc:sldMk cId="1452263475" sldId="256"/>
            <ac:grpSpMk id="375" creationId="{66FB5A75-BDE2-4F12-A95B-C48788A7685C}"/>
          </ac:grpSpMkLst>
        </pc:grpChg>
        <pc:grpChg chg="add del">
          <ac:chgData name="Prakhar Bansal" userId="472abb170a1f5299" providerId="LiveId" clId="{EFF896D4-F1F8-4DAA-A18E-413756B5D583}" dt="2020-12-28T08:28:45.400" v="2455" actId="26606"/>
          <ac:grpSpMkLst>
            <pc:docMk/>
            <pc:sldMk cId="1452263475" sldId="256"/>
            <ac:grpSpMk id="379" creationId="{1F4896D7-5AD0-4505-BCCD-82262CFEE2E1}"/>
          </ac:grpSpMkLst>
        </pc:grpChg>
        <pc:grpChg chg="add del">
          <ac:chgData name="Prakhar Bansal" userId="472abb170a1f5299" providerId="LiveId" clId="{EFF896D4-F1F8-4DAA-A18E-413756B5D583}" dt="2020-12-28T08:28:45.400" v="2455" actId="26606"/>
          <ac:grpSpMkLst>
            <pc:docMk/>
            <pc:sldMk cId="1452263475" sldId="256"/>
            <ac:grpSpMk id="552" creationId="{F3F5D407-83EF-4D7F-9DAF-4C3CEB778FD2}"/>
          </ac:grpSpMkLst>
        </pc:grpChg>
        <pc:grpChg chg="add del">
          <ac:chgData name="Prakhar Bansal" userId="472abb170a1f5299" providerId="LiveId" clId="{EFF896D4-F1F8-4DAA-A18E-413756B5D583}" dt="2020-12-28T08:28:45.400" v="2455" actId="26606"/>
          <ac:grpSpMkLst>
            <pc:docMk/>
            <pc:sldMk cId="1452263475" sldId="256"/>
            <ac:grpSpMk id="554" creationId="{D2539C73-C848-4608-957A-D6C016913919}"/>
          </ac:grpSpMkLst>
        </pc:grpChg>
        <pc:picChg chg="mod ord">
          <ac:chgData name="Prakhar Bansal" userId="472abb170a1f5299" providerId="LiveId" clId="{EFF896D4-F1F8-4DAA-A18E-413756B5D583}" dt="2020-12-28T08:28:45.400" v="2455" actId="26606"/>
          <ac:picMkLst>
            <pc:docMk/>
            <pc:sldMk cId="1452263475" sldId="256"/>
            <ac:picMk id="5" creationId="{9D37573B-C028-4CAB-A44F-8DE49166AF7A}"/>
          </ac:picMkLst>
        </pc:picChg>
      </pc:sldChg>
      <pc:sldChg chg="addSp delSp modSp mod setBg">
        <pc:chgData name="Prakhar Bansal" userId="472abb170a1f5299" providerId="LiveId" clId="{EFF896D4-F1F8-4DAA-A18E-413756B5D583}" dt="2020-12-28T06:32:59.312" v="1544" actId="26606"/>
        <pc:sldMkLst>
          <pc:docMk/>
          <pc:sldMk cId="1888804157" sldId="258"/>
        </pc:sldMkLst>
        <pc:spChg chg="mod">
          <ac:chgData name="Prakhar Bansal" userId="472abb170a1f5299" providerId="LiveId" clId="{EFF896D4-F1F8-4DAA-A18E-413756B5D583}" dt="2020-12-28T06:32:59.312" v="1544" actId="26606"/>
          <ac:spMkLst>
            <pc:docMk/>
            <pc:sldMk cId="1888804157" sldId="258"/>
            <ac:spMk id="2" creationId="{90BF644E-7196-4AA3-A4B7-00266AF4DE88}"/>
          </ac:spMkLst>
        </pc:spChg>
        <pc:spChg chg="add del mod">
          <ac:chgData name="Prakhar Bansal" userId="472abb170a1f5299" providerId="LiveId" clId="{EFF896D4-F1F8-4DAA-A18E-413756B5D583}" dt="2020-12-28T06:32:59.312" v="1544" actId="26606"/>
          <ac:spMkLst>
            <pc:docMk/>
            <pc:sldMk cId="1888804157" sldId="258"/>
            <ac:spMk id="3" creationId="{97C01C65-6713-4A0F-B5A4-C085E3DFAA95}"/>
          </ac:spMkLst>
        </pc:spChg>
        <pc:spChg chg="add del">
          <ac:chgData name="Prakhar Bansal" userId="472abb170a1f5299" providerId="LiveId" clId="{EFF896D4-F1F8-4DAA-A18E-413756B5D583}" dt="2020-12-28T06:32:59.312" v="1544" actId="26606"/>
          <ac:spMkLst>
            <pc:docMk/>
            <pc:sldMk cId="1888804157" sldId="258"/>
            <ac:spMk id="9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32:59.312" v="1544" actId="26606"/>
          <ac:spMkLst>
            <pc:docMk/>
            <pc:sldMk cId="1888804157" sldId="258"/>
            <ac:spMk id="11" creationId="{AAD42DD4-86F6-4FD2-869F-32D35E310CF6}"/>
          </ac:spMkLst>
        </pc:spChg>
        <pc:spChg chg="add del">
          <ac:chgData name="Prakhar Bansal" userId="472abb170a1f5299" providerId="LiveId" clId="{EFF896D4-F1F8-4DAA-A18E-413756B5D583}" dt="2020-12-28T06:32:59.312" v="1544" actId="26606"/>
          <ac:spMkLst>
            <pc:docMk/>
            <pc:sldMk cId="1888804157" sldId="258"/>
            <ac:spMk id="13" creationId="{4C36B8C5-0DEB-41B5-911D-572E2E835E3C}"/>
          </ac:spMkLst>
        </pc:spChg>
        <pc:spChg chg="add del">
          <ac:chgData name="Prakhar Bansal" userId="472abb170a1f5299" providerId="LiveId" clId="{EFF896D4-F1F8-4DAA-A18E-413756B5D583}" dt="2020-12-28T06:32:59.312" v="1544" actId="26606"/>
          <ac:spMkLst>
            <pc:docMk/>
            <pc:sldMk cId="1888804157" sldId="258"/>
            <ac:spMk id="15" creationId="{5D1FF148-6725-4278-A9A8-A9A6A3F261CC}"/>
          </ac:spMkLst>
        </pc:spChg>
        <pc:spChg chg="add del">
          <ac:chgData name="Prakhar Bansal" userId="472abb170a1f5299" providerId="LiveId" clId="{EFF896D4-F1F8-4DAA-A18E-413756B5D583}" dt="2020-12-28T06:32:59.312" v="1544" actId="26606"/>
          <ac:spMkLst>
            <pc:docMk/>
            <pc:sldMk cId="1888804157" sldId="258"/>
            <ac:spMk id="17" creationId="{B247507B-4D21-4FF7-B49C-239309CF2A0B}"/>
          </ac:spMkLst>
        </pc:spChg>
        <pc:graphicFrameChg chg="add del">
          <ac:chgData name="Prakhar Bansal" userId="472abb170a1f5299" providerId="LiveId" clId="{EFF896D4-F1F8-4DAA-A18E-413756B5D583}" dt="2020-12-28T06:32:59.312" v="1544" actId="26606"/>
          <ac:graphicFrameMkLst>
            <pc:docMk/>
            <pc:sldMk cId="1888804157" sldId="258"/>
            <ac:graphicFrameMk id="5" creationId="{F0DB3AB0-7340-4BA9-8D19-D3C8F846299B}"/>
          </ac:graphicFrameMkLst>
        </pc:graphicFrameChg>
      </pc:sldChg>
      <pc:sldChg chg="addSp delSp modSp mod setBg">
        <pc:chgData name="Prakhar Bansal" userId="472abb170a1f5299" providerId="LiveId" clId="{EFF896D4-F1F8-4DAA-A18E-413756B5D583}" dt="2020-12-28T09:05:37.461" v="2746"/>
        <pc:sldMkLst>
          <pc:docMk/>
          <pc:sldMk cId="645210624" sldId="259"/>
        </pc:sldMkLst>
        <pc:spChg chg="mod">
          <ac:chgData name="Prakhar Bansal" userId="472abb170a1f5299" providerId="LiveId" clId="{EFF896D4-F1F8-4DAA-A18E-413756B5D583}" dt="2020-12-28T06:58:52.705" v="2422" actId="26606"/>
          <ac:spMkLst>
            <pc:docMk/>
            <pc:sldMk cId="645210624" sldId="259"/>
            <ac:spMk id="2" creationId="{A720EEEC-11D6-4C0E-9DC3-AEB575BCA958}"/>
          </ac:spMkLst>
        </pc:spChg>
        <pc:spChg chg="del mod">
          <ac:chgData name="Prakhar Bansal" userId="472abb170a1f5299" providerId="LiveId" clId="{EFF896D4-F1F8-4DAA-A18E-413756B5D583}" dt="2020-12-28T06:58:52.705" v="2422" actId="26606"/>
          <ac:spMkLst>
            <pc:docMk/>
            <pc:sldMk cId="645210624" sldId="259"/>
            <ac:spMk id="3" creationId="{3053D697-5E49-46F5-B6A3-4EDEDF3E9882}"/>
          </ac:spMkLst>
        </pc:spChg>
        <pc:spChg chg="add">
          <ac:chgData name="Prakhar Bansal" userId="472abb170a1f5299" providerId="LiveId" clId="{EFF896D4-F1F8-4DAA-A18E-413756B5D583}" dt="2020-12-28T06:58:52.705" v="2422" actId="26606"/>
          <ac:spMkLst>
            <pc:docMk/>
            <pc:sldMk cId="645210624" sldId="259"/>
            <ac:spMk id="9" creationId="{E5F17139-31EE-46AC-B04F-DBBD852DD6CB}"/>
          </ac:spMkLst>
        </pc:spChg>
        <pc:spChg chg="add">
          <ac:chgData name="Prakhar Bansal" userId="472abb170a1f5299" providerId="LiveId" clId="{EFF896D4-F1F8-4DAA-A18E-413756B5D583}" dt="2020-12-28T06:58:52.705" v="2422" actId="26606"/>
          <ac:spMkLst>
            <pc:docMk/>
            <pc:sldMk cId="645210624" sldId="259"/>
            <ac:spMk id="11" creationId="{C1D72A4A-771D-4FE0-A07E-D0DAF4D69C4C}"/>
          </ac:spMkLst>
        </pc:spChg>
        <pc:spChg chg="add">
          <ac:chgData name="Prakhar Bansal" userId="472abb170a1f5299" providerId="LiveId" clId="{EFF896D4-F1F8-4DAA-A18E-413756B5D583}" dt="2020-12-28T06:58:52.705" v="2422" actId="26606"/>
          <ac:spMkLst>
            <pc:docMk/>
            <pc:sldMk cId="645210624" sldId="259"/>
            <ac:spMk id="13" creationId="{05BB7246-8AFD-47FC-A1F4-491E0167E208}"/>
          </ac:spMkLst>
        </pc:spChg>
        <pc:spChg chg="add">
          <ac:chgData name="Prakhar Bansal" userId="472abb170a1f5299" providerId="LiveId" clId="{EFF896D4-F1F8-4DAA-A18E-413756B5D583}" dt="2020-12-28T06:58:52.705" v="2422" actId="26606"/>
          <ac:spMkLst>
            <pc:docMk/>
            <pc:sldMk cId="645210624" sldId="259"/>
            <ac:spMk id="15" creationId="{0A6DF2E7-0906-4F1E-9B28-48B1A4D8E038}"/>
          </ac:spMkLst>
        </pc:spChg>
        <pc:spChg chg="add">
          <ac:chgData name="Prakhar Bansal" userId="472abb170a1f5299" providerId="LiveId" clId="{EFF896D4-F1F8-4DAA-A18E-413756B5D583}" dt="2020-12-28T06:58:52.705" v="2422" actId="26606"/>
          <ac:spMkLst>
            <pc:docMk/>
            <pc:sldMk cId="645210624" sldId="259"/>
            <ac:spMk id="17" creationId="{684FEC42-F70A-4505-A5DF-EC67268FE9B9}"/>
          </ac:spMkLst>
        </pc:spChg>
        <pc:spChg chg="add">
          <ac:chgData name="Prakhar Bansal" userId="472abb170a1f5299" providerId="LiveId" clId="{EFF896D4-F1F8-4DAA-A18E-413756B5D583}" dt="2020-12-28T06:58:52.705" v="2422" actId="26606"/>
          <ac:spMkLst>
            <pc:docMk/>
            <pc:sldMk cId="645210624" sldId="259"/>
            <ac:spMk id="19" creationId="{7D10AF26-17A2-4FA8-824A-F78507AF664C}"/>
          </ac:spMkLst>
        </pc:spChg>
        <pc:graphicFrameChg chg="add mod">
          <ac:chgData name="Prakhar Bansal" userId="472abb170a1f5299" providerId="LiveId" clId="{EFF896D4-F1F8-4DAA-A18E-413756B5D583}" dt="2020-12-28T07:03:56.287" v="2442" actId="20577"/>
          <ac:graphicFrameMkLst>
            <pc:docMk/>
            <pc:sldMk cId="645210624" sldId="259"/>
            <ac:graphicFrameMk id="5" creationId="{8DDD949C-8FE3-4F60-A7FB-664B4CBCFDD9}"/>
          </ac:graphicFrameMkLst>
        </pc:graphicFrameChg>
      </pc:sldChg>
      <pc:sldChg chg="addSp delSp modSp new mod setBg modClrScheme chgLayout">
        <pc:chgData name="Prakhar Bansal" userId="472abb170a1f5299" providerId="LiveId" clId="{EFF896D4-F1F8-4DAA-A18E-413756B5D583}" dt="2020-12-28T06:11:52.393" v="244" actId="20577"/>
        <pc:sldMkLst>
          <pc:docMk/>
          <pc:sldMk cId="348097771" sldId="260"/>
        </pc:sldMkLst>
        <pc:spChg chg="mod or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2" creationId="{97E6009E-B4F0-49FF-8082-3879259DE139}"/>
          </ac:spMkLst>
        </pc:spChg>
        <pc:spChg chg="del mod ord">
          <ac:chgData name="Prakhar Bansal" userId="472abb170a1f5299" providerId="LiveId" clId="{EFF896D4-F1F8-4DAA-A18E-413756B5D583}" dt="2020-12-28T06:11:12.243" v="124" actId="700"/>
          <ac:spMkLst>
            <pc:docMk/>
            <pc:sldMk cId="348097771" sldId="260"/>
            <ac:spMk id="3" creationId="{40B9C216-3714-4C15-B709-950B2CEF8151}"/>
          </ac:spMkLst>
        </pc:spChg>
        <pc:spChg chg="add mod ord">
          <ac:chgData name="Prakhar Bansal" userId="472abb170a1f5299" providerId="LiveId" clId="{EFF896D4-F1F8-4DAA-A18E-413756B5D583}" dt="2020-12-28T06:11:52.393" v="244" actId="20577"/>
          <ac:spMkLst>
            <pc:docMk/>
            <pc:sldMk cId="348097771" sldId="260"/>
            <ac:spMk id="4" creationId="{92781852-55A5-4E97-9894-C6C7E0862510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9" creationId="{3A397E3E-B90C-4D82-BAAA-36F7AC6A4565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11" creationId="{E16C8D8F-10E9-4498-ABDB-0F923F8B6837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13" creationId="{2DA1274F-9232-42BF-B9FE-B95EA14CF41B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15" creationId="{1E5A83E3-8A11-4492-BB6E-F5F2240316FB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17" creationId="{BE5AF1D6-62CC-4988-9174-993F112DC2A2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19" creationId="{8CF5E676-CA04-4CED-9F1E-5026ED66E66D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21" creationId="{6BA9E676-A8FC-4C2F-8D78-C13ED8ABDBA8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23" creationId="{A2B5CBEA-F125-49B6-8335-227C325B112B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25" creationId="{EECD79B5-5FC5-495F-BFD6-346C16E787A7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27" creationId="{2C1D3151-5F97-4860-B56C-C98BD62CC255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29" creationId="{32D9D048-3063-435A-8C23-26C1907E9619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31" creationId="{8DE96824-E506-4448-8704-5EC7BF7BC51B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33" creationId="{4D1A5E71-B6B6-486A-8CDC-C7ABD9B903F6}"/>
          </ac:spMkLst>
        </pc:spChg>
        <pc:spChg chg="add">
          <ac:chgData name="Prakhar Bansal" userId="472abb170a1f5299" providerId="LiveId" clId="{EFF896D4-F1F8-4DAA-A18E-413756B5D583}" dt="2020-12-28T06:11:16.363" v="125" actId="26606"/>
          <ac:spMkLst>
            <pc:docMk/>
            <pc:sldMk cId="348097771" sldId="260"/>
            <ac:spMk id="35" creationId="{B6C541AE-9B02-44C0-B8C6-B2DEA7ED3813}"/>
          </ac:spMkLst>
        </pc:spChg>
      </pc:sldChg>
      <pc:sldChg chg="addSp delSp modSp new mod setBg modClrScheme chgLayout">
        <pc:chgData name="Prakhar Bansal" userId="472abb170a1f5299" providerId="LiveId" clId="{EFF896D4-F1F8-4DAA-A18E-413756B5D583}" dt="2020-12-28T06:14:22.598" v="418" actId="20577"/>
        <pc:sldMkLst>
          <pc:docMk/>
          <pc:sldMk cId="3642478587" sldId="261"/>
        </pc:sldMkLst>
        <pc:spChg chg="del">
          <ac:chgData name="Prakhar Bansal" userId="472abb170a1f5299" providerId="LiveId" clId="{EFF896D4-F1F8-4DAA-A18E-413756B5D583}" dt="2020-12-28T06:12:26.478" v="246" actId="700"/>
          <ac:spMkLst>
            <pc:docMk/>
            <pc:sldMk cId="3642478587" sldId="261"/>
            <ac:spMk id="2" creationId="{C163FA8F-E543-4736-986F-16905E10F42E}"/>
          </ac:spMkLst>
        </pc:spChg>
        <pc:spChg chg="del">
          <ac:chgData name="Prakhar Bansal" userId="472abb170a1f5299" providerId="LiveId" clId="{EFF896D4-F1F8-4DAA-A18E-413756B5D583}" dt="2020-12-28T06:12:26.478" v="246" actId="700"/>
          <ac:spMkLst>
            <pc:docMk/>
            <pc:sldMk cId="3642478587" sldId="261"/>
            <ac:spMk id="3" creationId="{5FF5A947-1303-4E74-A7B4-51C468F0B31C}"/>
          </ac:spMkLst>
        </pc:spChg>
        <pc:spChg chg="add mod or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4" creationId="{7EAF9EC6-5B97-4394-9F1E-FD1F4190D826}"/>
          </ac:spMkLst>
        </pc:spChg>
        <pc:spChg chg="add del mod ord">
          <ac:chgData name="Prakhar Bansal" userId="472abb170a1f5299" providerId="LiveId" clId="{EFF896D4-F1F8-4DAA-A18E-413756B5D583}" dt="2020-12-28T06:12:38.194" v="263" actId="700"/>
          <ac:spMkLst>
            <pc:docMk/>
            <pc:sldMk cId="3642478587" sldId="261"/>
            <ac:spMk id="5" creationId="{B05D58C8-3BB7-4CC9-B982-A5E8D6F1D42C}"/>
          </ac:spMkLst>
        </pc:spChg>
        <pc:spChg chg="add mod ord">
          <ac:chgData name="Prakhar Bansal" userId="472abb170a1f5299" providerId="LiveId" clId="{EFF896D4-F1F8-4DAA-A18E-413756B5D583}" dt="2020-12-28T06:14:22.598" v="418" actId="20577"/>
          <ac:spMkLst>
            <pc:docMk/>
            <pc:sldMk cId="3642478587" sldId="261"/>
            <ac:spMk id="6" creationId="{E975622A-8EA6-490F-8C02-B80636A25BC3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18" creationId="{7D6BF779-0B8C-4CC2-9268-9506AD0C5331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20" creationId="{3A397E3E-B90C-4D82-BAAA-36F7AC6A4565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22" creationId="{E16C8D8F-10E9-4498-ABDB-0F923F8B6837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24" creationId="{2DA1274F-9232-42BF-B9FE-B95EA14CF41B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26" creationId="{1E5A83E3-8A11-4492-BB6E-F5F2240316FB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28" creationId="{BE5AF1D6-62CC-4988-9174-993F112DC2A2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30" creationId="{8CF5E676-CA04-4CED-9F1E-5026ED66E66D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32" creationId="{6BA9E676-A8FC-4C2F-8D78-C13ED8ABDBA8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34" creationId="{A2B5CBEA-F125-49B6-8335-227C325B112B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36" creationId="{EECD79B5-5FC5-495F-BFD6-346C16E787A7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38" creationId="{2C1D3151-5F97-4860-B56C-C98BD62CC255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40" creationId="{32D9D048-3063-435A-8C23-26C1907E9619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42" creationId="{8DE96824-E506-4448-8704-5EC7BF7BC51B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44" creationId="{4D1A5E71-B6B6-486A-8CDC-C7ABD9B903F6}"/>
          </ac:spMkLst>
        </pc:spChg>
        <pc:spChg chg="add">
          <ac:chgData name="Prakhar Bansal" userId="472abb170a1f5299" providerId="LiveId" clId="{EFF896D4-F1F8-4DAA-A18E-413756B5D583}" dt="2020-12-28T06:12:47.733" v="264" actId="26606"/>
          <ac:spMkLst>
            <pc:docMk/>
            <pc:sldMk cId="3642478587" sldId="261"/>
            <ac:spMk id="46" creationId="{B6C541AE-9B02-44C0-B8C6-B2DEA7ED3813}"/>
          </ac:spMkLst>
        </pc:spChg>
        <pc:grpChg chg="add">
          <ac:chgData name="Prakhar Bansal" userId="472abb170a1f5299" providerId="LiveId" clId="{EFF896D4-F1F8-4DAA-A18E-413756B5D583}" dt="2020-12-28T06:12:47.733" v="264" actId="26606"/>
          <ac:grpSpMkLst>
            <pc:docMk/>
            <pc:sldMk cId="3642478587" sldId="261"/>
            <ac:grpSpMk id="11" creationId="{8A351602-3772-4279-B0D3-A523F6F6EAB3}"/>
          </ac:grpSpMkLst>
        </pc:grpChg>
      </pc:sldChg>
      <pc:sldChg chg="addSp delSp modSp new mod setBg modClrScheme chgLayout">
        <pc:chgData name="Prakhar Bansal" userId="472abb170a1f5299" providerId="LiveId" clId="{EFF896D4-F1F8-4DAA-A18E-413756B5D583}" dt="2020-12-28T06:42:07.955" v="2282" actId="26606"/>
        <pc:sldMkLst>
          <pc:docMk/>
          <pc:sldMk cId="2580696084" sldId="262"/>
        </pc:sldMkLst>
        <pc:spChg chg="del mod ord">
          <ac:chgData name="Prakhar Bansal" userId="472abb170a1f5299" providerId="LiveId" clId="{EFF896D4-F1F8-4DAA-A18E-413756B5D583}" dt="2020-12-28T06:27:53.121" v="1311" actId="700"/>
          <ac:spMkLst>
            <pc:docMk/>
            <pc:sldMk cId="2580696084" sldId="262"/>
            <ac:spMk id="2" creationId="{E4D996E8-4E1F-4496-ADFE-7FA206511B26}"/>
          </ac:spMkLst>
        </pc:spChg>
        <pc:spChg chg="del mod ord">
          <ac:chgData name="Prakhar Bansal" userId="472abb170a1f5299" providerId="LiveId" clId="{EFF896D4-F1F8-4DAA-A18E-413756B5D583}" dt="2020-12-28T06:27:53.121" v="1311" actId="700"/>
          <ac:spMkLst>
            <pc:docMk/>
            <pc:sldMk cId="2580696084" sldId="262"/>
            <ac:spMk id="3" creationId="{72E1439F-AA6C-4B31-B071-C3D26EA0F496}"/>
          </ac:spMkLst>
        </pc:spChg>
        <pc:spChg chg="add mod ord">
          <ac:chgData name="Prakhar Bansal" userId="472abb170a1f5299" providerId="LiveId" clId="{EFF896D4-F1F8-4DAA-A18E-413756B5D583}" dt="2020-12-28T06:42:07.955" v="2282" actId="26606"/>
          <ac:spMkLst>
            <pc:docMk/>
            <pc:sldMk cId="2580696084" sldId="262"/>
            <ac:spMk id="4" creationId="{F9EF28CF-E453-4E58-A07B-0326E083A17D}"/>
          </ac:spMkLst>
        </pc:spChg>
        <pc:spChg chg="add del mod ord">
          <ac:chgData name="Prakhar Bansal" userId="472abb170a1f5299" providerId="LiveId" clId="{EFF896D4-F1F8-4DAA-A18E-413756B5D583}" dt="2020-12-28T06:42:07.955" v="2282" actId="26606"/>
          <ac:spMkLst>
            <pc:docMk/>
            <pc:sldMk cId="2580696084" sldId="262"/>
            <ac:spMk id="5" creationId="{37223BA7-1408-4209-ADFD-C521A228CD71}"/>
          </ac:spMkLst>
        </pc:spChg>
        <pc:spChg chg="add del">
          <ac:chgData name="Prakhar Bansal" userId="472abb170a1f5299" providerId="LiveId" clId="{EFF896D4-F1F8-4DAA-A18E-413756B5D583}" dt="2020-12-28T06:41:50.542" v="2277" actId="26606"/>
          <ac:spMkLst>
            <pc:docMk/>
            <pc:sldMk cId="2580696084" sldId="262"/>
            <ac:spMk id="11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42:07.915" v="2281" actId="26606"/>
          <ac:spMkLst>
            <pc:docMk/>
            <pc:sldMk cId="2580696084" sldId="262"/>
            <ac:spMk id="15" creationId="{166A3179-AD28-4A0B-AF49-B177F4B195E8}"/>
          </ac:spMkLst>
        </pc:spChg>
        <pc:spChg chg="add del">
          <ac:chgData name="Prakhar Bansal" userId="472abb170a1f5299" providerId="LiveId" clId="{EFF896D4-F1F8-4DAA-A18E-413756B5D583}" dt="2020-12-28T06:42:07.915" v="2281" actId="26606"/>
          <ac:spMkLst>
            <pc:docMk/>
            <pc:sldMk cId="2580696084" sldId="262"/>
            <ac:spMk id="19" creationId="{A107891B-442C-43CD-B909-A4714253A8FF}"/>
          </ac:spMkLst>
        </pc:spChg>
        <pc:spChg chg="add del">
          <ac:chgData name="Prakhar Bansal" userId="472abb170a1f5299" providerId="LiveId" clId="{EFF896D4-F1F8-4DAA-A18E-413756B5D583}" dt="2020-12-28T06:41:50.542" v="2277" actId="26606"/>
          <ac:spMkLst>
            <pc:docMk/>
            <pc:sldMk cId="2580696084" sldId="262"/>
            <ac:spMk id="21" creationId="{89D16701-DA76-4F72-BB63-E2C3FFBDFE0F}"/>
          </ac:spMkLst>
        </pc:spChg>
        <pc:spChg chg="add del">
          <ac:chgData name="Prakhar Bansal" userId="472abb170a1f5299" providerId="LiveId" clId="{EFF896D4-F1F8-4DAA-A18E-413756B5D583}" dt="2020-12-28T06:41:50.542" v="2277" actId="26606"/>
          <ac:spMkLst>
            <pc:docMk/>
            <pc:sldMk cId="2580696084" sldId="262"/>
            <ac:spMk id="23" creationId="{1CC28BE1-9DC6-43FE-9582-39F091098D77}"/>
          </ac:spMkLst>
        </pc:spChg>
        <pc:spChg chg="add del">
          <ac:chgData name="Prakhar Bansal" userId="472abb170a1f5299" providerId="LiveId" clId="{EFF896D4-F1F8-4DAA-A18E-413756B5D583}" dt="2020-12-28T06:41:53.550" v="2279" actId="26606"/>
          <ac:spMkLst>
            <pc:docMk/>
            <pc:sldMk cId="2580696084" sldId="262"/>
            <ac:spMk id="40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41:53.550" v="2279" actId="26606"/>
          <ac:spMkLst>
            <pc:docMk/>
            <pc:sldMk cId="2580696084" sldId="262"/>
            <ac:spMk id="41" creationId="{AAD42DD4-86F6-4FD2-869F-32D35E310CF6}"/>
          </ac:spMkLst>
        </pc:spChg>
        <pc:spChg chg="add del">
          <ac:chgData name="Prakhar Bansal" userId="472abb170a1f5299" providerId="LiveId" clId="{EFF896D4-F1F8-4DAA-A18E-413756B5D583}" dt="2020-12-28T06:41:53.550" v="2279" actId="26606"/>
          <ac:spMkLst>
            <pc:docMk/>
            <pc:sldMk cId="2580696084" sldId="262"/>
            <ac:spMk id="42" creationId="{4C36B8C5-0DEB-41B5-911D-572E2E835E3C}"/>
          </ac:spMkLst>
        </pc:spChg>
        <pc:spChg chg="add del">
          <ac:chgData name="Prakhar Bansal" userId="472abb170a1f5299" providerId="LiveId" clId="{EFF896D4-F1F8-4DAA-A18E-413756B5D583}" dt="2020-12-28T06:41:53.550" v="2279" actId="26606"/>
          <ac:spMkLst>
            <pc:docMk/>
            <pc:sldMk cId="2580696084" sldId="262"/>
            <ac:spMk id="43" creationId="{5D1FF148-6725-4278-A9A8-A9A6A3F261CC}"/>
          </ac:spMkLst>
        </pc:spChg>
        <pc:spChg chg="add del">
          <ac:chgData name="Prakhar Bansal" userId="472abb170a1f5299" providerId="LiveId" clId="{EFF896D4-F1F8-4DAA-A18E-413756B5D583}" dt="2020-12-28T06:41:53.550" v="2279" actId="26606"/>
          <ac:spMkLst>
            <pc:docMk/>
            <pc:sldMk cId="2580696084" sldId="262"/>
            <ac:spMk id="44" creationId="{B247507B-4D21-4FF7-B49C-239309CF2A0B}"/>
          </ac:spMkLst>
        </pc:spChg>
        <pc:spChg chg="add del">
          <ac:chgData name="Prakhar Bansal" userId="472abb170a1f5299" providerId="LiveId" clId="{EFF896D4-F1F8-4DAA-A18E-413756B5D583}" dt="2020-12-28T06:42:07.915" v="2281" actId="26606"/>
          <ac:spMkLst>
            <pc:docMk/>
            <pc:sldMk cId="2580696084" sldId="262"/>
            <ac:spMk id="47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42:07.915" v="2281" actId="26606"/>
          <ac:spMkLst>
            <pc:docMk/>
            <pc:sldMk cId="2580696084" sldId="262"/>
            <ac:spMk id="48" creationId="{6B5523EE-90D9-4CF8-96F2-CBFC11C540CF}"/>
          </ac:spMkLst>
        </pc:spChg>
        <pc:spChg chg="add del">
          <ac:chgData name="Prakhar Bansal" userId="472abb170a1f5299" providerId="LiveId" clId="{EFF896D4-F1F8-4DAA-A18E-413756B5D583}" dt="2020-12-28T06:42:07.915" v="2281" actId="26606"/>
          <ac:spMkLst>
            <pc:docMk/>
            <pc:sldMk cId="2580696084" sldId="262"/>
            <ac:spMk id="49" creationId="{32BB3330-EA02-4FA9-B58F-AAC7762C9044}"/>
          </ac:spMkLst>
        </pc:spChg>
        <pc:spChg chg="add del">
          <ac:chgData name="Prakhar Bansal" userId="472abb170a1f5299" providerId="LiveId" clId="{EFF896D4-F1F8-4DAA-A18E-413756B5D583}" dt="2020-12-28T06:42:07.915" v="2281" actId="26606"/>
          <ac:spMkLst>
            <pc:docMk/>
            <pc:sldMk cId="2580696084" sldId="262"/>
            <ac:spMk id="50" creationId="{958516B8-2D23-4511-B8C5-79180A4D0DC5}"/>
          </ac:spMkLst>
        </pc:spChg>
        <pc:spChg chg="add del">
          <ac:chgData name="Prakhar Bansal" userId="472abb170a1f5299" providerId="LiveId" clId="{EFF896D4-F1F8-4DAA-A18E-413756B5D583}" dt="2020-12-28T06:42:07.915" v="2281" actId="26606"/>
          <ac:spMkLst>
            <pc:docMk/>
            <pc:sldMk cId="2580696084" sldId="262"/>
            <ac:spMk id="51" creationId="{E3BEE693-6C9D-40AB-925E-0E339B1D118F}"/>
          </ac:spMkLst>
        </pc:spChg>
        <pc:spChg chg="add del">
          <ac:chgData name="Prakhar Bansal" userId="472abb170a1f5299" providerId="LiveId" clId="{EFF896D4-F1F8-4DAA-A18E-413756B5D583}" dt="2020-12-28T06:42:07.915" v="2281" actId="26606"/>
          <ac:spMkLst>
            <pc:docMk/>
            <pc:sldMk cId="2580696084" sldId="262"/>
            <ac:spMk id="52" creationId="{EBA526E9-439B-4D9E-8A55-1D30C337E0D5}"/>
          </ac:spMkLst>
        </pc:spChg>
        <pc:spChg chg="add">
          <ac:chgData name="Prakhar Bansal" userId="472abb170a1f5299" providerId="LiveId" clId="{EFF896D4-F1F8-4DAA-A18E-413756B5D583}" dt="2020-12-28T06:42:07.955" v="2282" actId="26606"/>
          <ac:spMkLst>
            <pc:docMk/>
            <pc:sldMk cId="2580696084" sldId="262"/>
            <ac:spMk id="55" creationId="{E5F17139-31EE-46AC-B04F-DBBD852DD6CB}"/>
          </ac:spMkLst>
        </pc:spChg>
        <pc:spChg chg="add">
          <ac:chgData name="Prakhar Bansal" userId="472abb170a1f5299" providerId="LiveId" clId="{EFF896D4-F1F8-4DAA-A18E-413756B5D583}" dt="2020-12-28T06:42:07.955" v="2282" actId="26606"/>
          <ac:spMkLst>
            <pc:docMk/>
            <pc:sldMk cId="2580696084" sldId="262"/>
            <ac:spMk id="56" creationId="{AAD42DD4-86F6-4FD2-869F-32D35E310CF6}"/>
          </ac:spMkLst>
        </pc:spChg>
        <pc:spChg chg="add">
          <ac:chgData name="Prakhar Bansal" userId="472abb170a1f5299" providerId="LiveId" clId="{EFF896D4-F1F8-4DAA-A18E-413756B5D583}" dt="2020-12-28T06:42:07.955" v="2282" actId="26606"/>
          <ac:spMkLst>
            <pc:docMk/>
            <pc:sldMk cId="2580696084" sldId="262"/>
            <ac:spMk id="57" creationId="{4C36B8C5-0DEB-41B5-911D-572E2E835E3C}"/>
          </ac:spMkLst>
        </pc:spChg>
        <pc:spChg chg="add">
          <ac:chgData name="Prakhar Bansal" userId="472abb170a1f5299" providerId="LiveId" clId="{EFF896D4-F1F8-4DAA-A18E-413756B5D583}" dt="2020-12-28T06:42:07.955" v="2282" actId="26606"/>
          <ac:spMkLst>
            <pc:docMk/>
            <pc:sldMk cId="2580696084" sldId="262"/>
            <ac:spMk id="58" creationId="{5D1FF148-6725-4278-A9A8-A9A6A3F261CC}"/>
          </ac:spMkLst>
        </pc:spChg>
        <pc:spChg chg="add">
          <ac:chgData name="Prakhar Bansal" userId="472abb170a1f5299" providerId="LiveId" clId="{EFF896D4-F1F8-4DAA-A18E-413756B5D583}" dt="2020-12-28T06:42:07.955" v="2282" actId="26606"/>
          <ac:spMkLst>
            <pc:docMk/>
            <pc:sldMk cId="2580696084" sldId="262"/>
            <ac:spMk id="59" creationId="{B247507B-4D21-4FF7-B49C-239309CF2A0B}"/>
          </ac:spMkLst>
        </pc:spChg>
        <pc:grpChg chg="add del">
          <ac:chgData name="Prakhar Bansal" userId="472abb170a1f5299" providerId="LiveId" clId="{EFF896D4-F1F8-4DAA-A18E-413756B5D583}" dt="2020-12-28T06:41:50.542" v="2277" actId="26606"/>
          <ac:grpSpMkLst>
            <pc:docMk/>
            <pc:sldMk cId="2580696084" sldId="262"/>
            <ac:grpSpMk id="13" creationId="{7CF625D3-71A3-4F30-A096-8EF334E959D0}"/>
          </ac:grpSpMkLst>
        </pc:grpChg>
        <pc:grpChg chg="add del">
          <ac:chgData name="Prakhar Bansal" userId="472abb170a1f5299" providerId="LiveId" clId="{EFF896D4-F1F8-4DAA-A18E-413756B5D583}" dt="2020-12-28T06:41:50.542" v="2277" actId="26606"/>
          <ac:grpSpMkLst>
            <pc:docMk/>
            <pc:sldMk cId="2580696084" sldId="262"/>
            <ac:grpSpMk id="17" creationId="{A8630B61-2CB6-4E0C-90A1-05A307F9CD6E}"/>
          </ac:grpSpMkLst>
        </pc:grpChg>
        <pc:grpChg chg="add del">
          <ac:chgData name="Prakhar Bansal" userId="472abb170a1f5299" providerId="LiveId" clId="{EFF896D4-F1F8-4DAA-A18E-413756B5D583}" dt="2020-12-28T06:41:50.542" v="2277" actId="26606"/>
          <ac:grpSpMkLst>
            <pc:docMk/>
            <pc:sldMk cId="2580696084" sldId="262"/>
            <ac:grpSpMk id="25" creationId="{AF9AF3F3-CE0C-4125-BDD7-346487FA0B40}"/>
          </ac:grpSpMkLst>
        </pc:grpChg>
        <pc:graphicFrameChg chg="add del">
          <ac:chgData name="Prakhar Bansal" userId="472abb170a1f5299" providerId="LiveId" clId="{EFF896D4-F1F8-4DAA-A18E-413756B5D583}" dt="2020-12-28T06:41:50.542" v="2277" actId="26606"/>
          <ac:graphicFrameMkLst>
            <pc:docMk/>
            <pc:sldMk cId="2580696084" sldId="262"/>
            <ac:graphicFrameMk id="7" creationId="{A89B7828-9894-46C3-9D9E-933080A4F97F}"/>
          </ac:graphicFrameMkLst>
        </pc:graphicFrameChg>
        <pc:graphicFrameChg chg="add del">
          <ac:chgData name="Prakhar Bansal" userId="472abb170a1f5299" providerId="LiveId" clId="{EFF896D4-F1F8-4DAA-A18E-413756B5D583}" dt="2020-12-28T06:41:53.550" v="2279" actId="26606"/>
          <ac:graphicFrameMkLst>
            <pc:docMk/>
            <pc:sldMk cId="2580696084" sldId="262"/>
            <ac:graphicFrameMk id="45" creationId="{7F7E5969-02EE-4BB9-B7B8-235C054FD7A9}"/>
          </ac:graphicFrameMkLst>
        </pc:graphicFrameChg>
        <pc:graphicFrameChg chg="add del">
          <ac:chgData name="Prakhar Bansal" userId="472abb170a1f5299" providerId="LiveId" clId="{EFF896D4-F1F8-4DAA-A18E-413756B5D583}" dt="2020-12-28T06:42:07.915" v="2281" actId="26606"/>
          <ac:graphicFrameMkLst>
            <pc:docMk/>
            <pc:sldMk cId="2580696084" sldId="262"/>
            <ac:graphicFrameMk id="53" creationId="{DEF0F8F3-BC2D-40A3-B3F0-663D53EF7C38}"/>
          </ac:graphicFrameMkLst>
        </pc:graphicFrameChg>
        <pc:graphicFrameChg chg="add">
          <ac:chgData name="Prakhar Bansal" userId="472abb170a1f5299" providerId="LiveId" clId="{EFF896D4-F1F8-4DAA-A18E-413756B5D583}" dt="2020-12-28T06:42:07.955" v="2282" actId="26606"/>
          <ac:graphicFrameMkLst>
            <pc:docMk/>
            <pc:sldMk cId="2580696084" sldId="262"/>
            <ac:graphicFrameMk id="60" creationId="{F6B00DFF-A103-4CE6-9294-EF37C95D72A0}"/>
          </ac:graphicFrameMkLst>
        </pc:graphicFrameChg>
      </pc:sldChg>
      <pc:sldChg chg="addSp modSp new mod setBg">
        <pc:chgData name="Prakhar Bansal" userId="472abb170a1f5299" providerId="LiveId" clId="{EFF896D4-F1F8-4DAA-A18E-413756B5D583}" dt="2020-12-28T07:03:39.899" v="2424" actId="20577"/>
        <pc:sldMkLst>
          <pc:docMk/>
          <pc:sldMk cId="1315558388" sldId="263"/>
        </pc:sldMkLst>
        <pc:spChg chg="mod">
          <ac:chgData name="Prakhar Bansal" userId="472abb170a1f5299" providerId="LiveId" clId="{EFF896D4-F1F8-4DAA-A18E-413756B5D583}" dt="2020-12-28T07:03:39.899" v="2424" actId="20577"/>
          <ac:spMkLst>
            <pc:docMk/>
            <pc:sldMk cId="1315558388" sldId="263"/>
            <ac:spMk id="2" creationId="{25A08392-03C0-4695-A6EE-A6DA752D5D18}"/>
          </ac:spMkLst>
        </pc:spChg>
        <pc:spChg chg="mod">
          <ac:chgData name="Prakhar Bansal" userId="472abb170a1f5299" providerId="LiveId" clId="{EFF896D4-F1F8-4DAA-A18E-413756B5D583}" dt="2020-12-28T06:58:12.206" v="2421" actId="26606"/>
          <ac:spMkLst>
            <pc:docMk/>
            <pc:sldMk cId="1315558388" sldId="263"/>
            <ac:spMk id="3" creationId="{6FBA141B-0EB0-456E-953A-1FDBF94953C8}"/>
          </ac:spMkLst>
        </pc:spChg>
        <pc:spChg chg="add">
          <ac:chgData name="Prakhar Bansal" userId="472abb170a1f5299" providerId="LiveId" clId="{EFF896D4-F1F8-4DAA-A18E-413756B5D583}" dt="2020-12-28T06:58:12.206" v="2421" actId="26606"/>
          <ac:spMkLst>
            <pc:docMk/>
            <pc:sldMk cId="1315558388" sldId="263"/>
            <ac:spMk id="10" creationId="{5A0118C5-4F8D-4CF4-BADD-53FEACC6C42A}"/>
          </ac:spMkLst>
        </pc:spChg>
        <pc:spChg chg="add">
          <ac:chgData name="Prakhar Bansal" userId="472abb170a1f5299" providerId="LiveId" clId="{EFF896D4-F1F8-4DAA-A18E-413756B5D583}" dt="2020-12-28T06:58:12.206" v="2421" actId="26606"/>
          <ac:spMkLst>
            <pc:docMk/>
            <pc:sldMk cId="1315558388" sldId="263"/>
            <ac:spMk id="16" creationId="{CAEBFCD5-5356-4326-8D39-8235A46CD7B2}"/>
          </ac:spMkLst>
        </pc:spChg>
        <pc:grpChg chg="add">
          <ac:chgData name="Prakhar Bansal" userId="472abb170a1f5299" providerId="LiveId" clId="{EFF896D4-F1F8-4DAA-A18E-413756B5D583}" dt="2020-12-28T06:58:12.206" v="2421" actId="26606"/>
          <ac:grpSpMkLst>
            <pc:docMk/>
            <pc:sldMk cId="1315558388" sldId="263"/>
            <ac:grpSpMk id="12" creationId="{134CC3FF-7AA4-46F4-8B24-2F9383D86DBD}"/>
          </ac:grpSpMkLst>
        </pc:grpChg>
        <pc:grpChg chg="add">
          <ac:chgData name="Prakhar Bansal" userId="472abb170a1f5299" providerId="LiveId" clId="{EFF896D4-F1F8-4DAA-A18E-413756B5D583}" dt="2020-12-28T06:58:12.206" v="2421" actId="26606"/>
          <ac:grpSpMkLst>
            <pc:docMk/>
            <pc:sldMk cId="1315558388" sldId="263"/>
            <ac:grpSpMk id="18" creationId="{5F2AA49C-5AC0-41C7-BFAF-74B8D8293C8F}"/>
          </ac:grpSpMkLst>
        </pc:grpChg>
        <pc:grpChg chg="add">
          <ac:chgData name="Prakhar Bansal" userId="472abb170a1f5299" providerId="LiveId" clId="{EFF896D4-F1F8-4DAA-A18E-413756B5D583}" dt="2020-12-28T06:58:12.206" v="2421" actId="26606"/>
          <ac:grpSpMkLst>
            <pc:docMk/>
            <pc:sldMk cId="1315558388" sldId="263"/>
            <ac:grpSpMk id="33" creationId="{BB32367D-C4F2-49D5-A586-298C7CA821B0}"/>
          </ac:grpSpMkLst>
        </pc:grpChg>
        <pc:picChg chg="add mod ord">
          <ac:chgData name="Prakhar Bansal" userId="472abb170a1f5299" providerId="LiveId" clId="{EFF896D4-F1F8-4DAA-A18E-413756B5D583}" dt="2020-12-28T06:58:12.206" v="2421" actId="26606"/>
          <ac:picMkLst>
            <pc:docMk/>
            <pc:sldMk cId="1315558388" sldId="263"/>
            <ac:picMk id="5" creationId="{0793C936-E95C-41E5-8012-8E4D35877463}"/>
          </ac:picMkLst>
        </pc:picChg>
      </pc:sldChg>
      <pc:sldChg chg="addSp delSp modSp new mod setBg modClrScheme delDesignElem chgLayout">
        <pc:chgData name="Prakhar Bansal" userId="472abb170a1f5299" providerId="LiveId" clId="{EFF896D4-F1F8-4DAA-A18E-413756B5D583}" dt="2020-12-28T06:42:56.414" v="2293" actId="26606"/>
        <pc:sldMkLst>
          <pc:docMk/>
          <pc:sldMk cId="354206379" sldId="264"/>
        </pc:sldMkLst>
        <pc:spChg chg="mod ord">
          <ac:chgData name="Prakhar Bansal" userId="472abb170a1f5299" providerId="LiveId" clId="{EFF896D4-F1F8-4DAA-A18E-413756B5D583}" dt="2020-12-28T06:42:56.414" v="2293" actId="26606"/>
          <ac:spMkLst>
            <pc:docMk/>
            <pc:sldMk cId="354206379" sldId="264"/>
            <ac:spMk id="2" creationId="{00793D4A-61D6-48A2-BADF-AC809FF39B6A}"/>
          </ac:spMkLst>
        </pc:spChg>
        <pc:spChg chg="add del mod">
          <ac:chgData name="Prakhar Bansal" userId="472abb170a1f5299" providerId="LiveId" clId="{EFF896D4-F1F8-4DAA-A18E-413756B5D583}" dt="2020-12-28T06:27:31.990" v="1310" actId="26606"/>
          <ac:spMkLst>
            <pc:docMk/>
            <pc:sldMk cId="354206379" sldId="264"/>
            <ac:spMk id="3" creationId="{29B3E036-1CBD-4BEC-B362-AFD0BED61DDC}"/>
          </ac:spMkLst>
        </pc:spChg>
        <pc:spChg chg="add del mod ord">
          <ac:chgData name="Prakhar Bansal" userId="472abb170a1f5299" providerId="LiveId" clId="{EFF896D4-F1F8-4DAA-A18E-413756B5D583}" dt="2020-12-28T06:34:51.622" v="1732" actId="700"/>
          <ac:spMkLst>
            <pc:docMk/>
            <pc:sldMk cId="354206379" sldId="264"/>
            <ac:spMk id="4" creationId="{C6B380BC-8316-4A28-9E1F-D156589CB1CB}"/>
          </ac:spMkLst>
        </pc:spChg>
        <pc:spChg chg="add del mod">
          <ac:chgData name="Prakhar Bansal" userId="472abb170a1f5299" providerId="LiveId" clId="{EFF896D4-F1F8-4DAA-A18E-413756B5D583}" dt="2020-12-28T06:37:12.906" v="1750" actId="26606"/>
          <ac:spMkLst>
            <pc:docMk/>
            <pc:sldMk cId="354206379" sldId="264"/>
            <ac:spMk id="7" creationId="{56E6737B-7994-4CD1-A355-01E638D2896D}"/>
          </ac:spMkLst>
        </pc:spChg>
        <pc:spChg chg="add del">
          <ac:chgData name="Prakhar Bansal" userId="472abb170a1f5299" providerId="LiveId" clId="{EFF896D4-F1F8-4DAA-A18E-413756B5D583}" dt="2020-12-28T06:27:31.966" v="1309" actId="26606"/>
          <ac:spMkLst>
            <pc:docMk/>
            <pc:sldMk cId="354206379" sldId="264"/>
            <ac:spMk id="9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42:56.414" v="2293" actId="26606"/>
          <ac:spMkLst>
            <pc:docMk/>
            <pc:sldMk cId="354206379" sldId="264"/>
            <ac:spMk id="10" creationId="{AAD42DD4-86F6-4FD2-869F-32D35E310CF6}"/>
          </ac:spMkLst>
        </pc:spChg>
        <pc:spChg chg="add del">
          <ac:chgData name="Prakhar Bansal" userId="472abb170a1f5299" providerId="LiveId" clId="{EFF896D4-F1F8-4DAA-A18E-413756B5D583}" dt="2020-12-28T06:42:56.414" v="2293" actId="26606"/>
          <ac:spMkLst>
            <pc:docMk/>
            <pc:sldMk cId="354206379" sldId="264"/>
            <ac:spMk id="12" creationId="{5D1FF148-6725-4278-A9A8-A9A6A3F261CC}"/>
          </ac:spMkLst>
        </pc:spChg>
        <pc:spChg chg="add del">
          <ac:chgData name="Prakhar Bansal" userId="472abb170a1f5299" providerId="LiveId" clId="{EFF896D4-F1F8-4DAA-A18E-413756B5D583}" dt="2020-12-28T06:42:56.414" v="2293" actId="26606"/>
          <ac:spMkLst>
            <pc:docMk/>
            <pc:sldMk cId="354206379" sldId="264"/>
            <ac:spMk id="13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42:56.414" v="2293" actId="26606"/>
          <ac:spMkLst>
            <pc:docMk/>
            <pc:sldMk cId="354206379" sldId="264"/>
            <ac:spMk id="14" creationId="{B247507B-4D21-4FF7-B49C-239309CF2A0B}"/>
          </ac:spMkLst>
        </pc:spChg>
        <pc:spChg chg="add del">
          <ac:chgData name="Prakhar Bansal" userId="472abb170a1f5299" providerId="LiveId" clId="{EFF896D4-F1F8-4DAA-A18E-413756B5D583}" dt="2020-12-28T06:42:56.414" v="2293" actId="26606"/>
          <ac:spMkLst>
            <pc:docMk/>
            <pc:sldMk cId="354206379" sldId="264"/>
            <ac:spMk id="17" creationId="{4C36B8C5-0DEB-41B5-911D-572E2E835E3C}"/>
          </ac:spMkLst>
        </pc:spChg>
        <pc:spChg chg="add del">
          <ac:chgData name="Prakhar Bansal" userId="472abb170a1f5299" providerId="LiveId" clId="{EFF896D4-F1F8-4DAA-A18E-413756B5D583}" dt="2020-12-28T06:27:31.966" v="1309" actId="26606"/>
          <ac:spMkLst>
            <pc:docMk/>
            <pc:sldMk cId="354206379" sldId="264"/>
            <ac:spMk id="19" creationId="{89D16701-DA76-4F72-BB63-E2C3FFBDFE0F}"/>
          </ac:spMkLst>
        </pc:spChg>
        <pc:spChg chg="add">
          <ac:chgData name="Prakhar Bansal" userId="472abb170a1f5299" providerId="LiveId" clId="{EFF896D4-F1F8-4DAA-A18E-413756B5D583}" dt="2020-12-28T06:42:56.414" v="2293" actId="26606"/>
          <ac:spMkLst>
            <pc:docMk/>
            <pc:sldMk cId="354206379" sldId="264"/>
            <ac:spMk id="20" creationId="{5A0118C5-4F8D-4CF4-BADD-53FEACC6C42A}"/>
          </ac:spMkLst>
        </pc:spChg>
        <pc:spChg chg="add del">
          <ac:chgData name="Prakhar Bansal" userId="472abb170a1f5299" providerId="LiveId" clId="{EFF896D4-F1F8-4DAA-A18E-413756B5D583}" dt="2020-12-28T06:27:31.966" v="1309" actId="26606"/>
          <ac:spMkLst>
            <pc:docMk/>
            <pc:sldMk cId="354206379" sldId="264"/>
            <ac:spMk id="21" creationId="{1CC28BE1-9DC6-43FE-9582-39F091098D77}"/>
          </ac:spMkLst>
        </pc:spChg>
        <pc:spChg chg="add del">
          <ac:chgData name="Prakhar Bansal" userId="472abb170a1f5299" providerId="LiveId" clId="{EFF896D4-F1F8-4DAA-A18E-413756B5D583}" dt="2020-12-28T06:42:37.337" v="2284" actId="26606"/>
          <ac:spMkLst>
            <pc:docMk/>
            <pc:sldMk cId="354206379" sldId="264"/>
            <ac:spMk id="22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42:37.337" v="2284" actId="26606"/>
          <ac:spMkLst>
            <pc:docMk/>
            <pc:sldMk cId="354206379" sldId="264"/>
            <ac:spMk id="28" creationId="{DBBB6517-AFD0-4A58-8B37-F17AB812D2B6}"/>
          </ac:spMkLst>
        </pc:spChg>
        <pc:spChg chg="add">
          <ac:chgData name="Prakhar Bansal" userId="472abb170a1f5299" providerId="LiveId" clId="{EFF896D4-F1F8-4DAA-A18E-413756B5D583}" dt="2020-12-28T06:42:56.414" v="2293" actId="26606"/>
          <ac:spMkLst>
            <pc:docMk/>
            <pc:sldMk cId="354206379" sldId="264"/>
            <ac:spMk id="29" creationId="{CAEBFCD5-5356-4326-8D39-8235A46CD7B2}"/>
          </ac:spMkLst>
        </pc:spChg>
        <pc:spChg chg="add del">
          <ac:chgData name="Prakhar Bansal" userId="472abb170a1f5299" providerId="LiveId" clId="{EFF896D4-F1F8-4DAA-A18E-413756B5D583}" dt="2020-12-28T06:42:37.337" v="2284" actId="26606"/>
          <ac:spMkLst>
            <pc:docMk/>
            <pc:sldMk cId="354206379" sldId="264"/>
            <ac:spMk id="30" creationId="{3E39FCFD-033D-4043-95D9-7FAAAA8E0566}"/>
          </ac:spMkLst>
        </pc:spChg>
        <pc:spChg chg="add del">
          <ac:chgData name="Prakhar Bansal" userId="472abb170a1f5299" providerId="LiveId" clId="{EFF896D4-F1F8-4DAA-A18E-413756B5D583}" dt="2020-12-28T06:42:38.581" v="2286" actId="26606"/>
          <ac:spMkLst>
            <pc:docMk/>
            <pc:sldMk cId="354206379" sldId="264"/>
            <ac:spMk id="32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42:38.581" v="2286" actId="26606"/>
          <ac:spMkLst>
            <pc:docMk/>
            <pc:sldMk cId="354206379" sldId="264"/>
            <ac:spMk id="33" creationId="{AAD42DD4-86F6-4FD2-869F-32D35E310CF6}"/>
          </ac:spMkLst>
        </pc:spChg>
        <pc:spChg chg="add del">
          <ac:chgData name="Prakhar Bansal" userId="472abb170a1f5299" providerId="LiveId" clId="{EFF896D4-F1F8-4DAA-A18E-413756B5D583}" dt="2020-12-28T06:42:38.581" v="2286" actId="26606"/>
          <ac:spMkLst>
            <pc:docMk/>
            <pc:sldMk cId="354206379" sldId="264"/>
            <ac:spMk id="34" creationId="{4C36B8C5-0DEB-41B5-911D-572E2E835E3C}"/>
          </ac:spMkLst>
        </pc:spChg>
        <pc:spChg chg="add del">
          <ac:chgData name="Prakhar Bansal" userId="472abb170a1f5299" providerId="LiveId" clId="{EFF896D4-F1F8-4DAA-A18E-413756B5D583}" dt="2020-12-28T06:42:38.581" v="2286" actId="26606"/>
          <ac:spMkLst>
            <pc:docMk/>
            <pc:sldMk cId="354206379" sldId="264"/>
            <ac:spMk id="35" creationId="{5D1FF148-6725-4278-A9A8-A9A6A3F261CC}"/>
          </ac:spMkLst>
        </pc:spChg>
        <pc:spChg chg="add del">
          <ac:chgData name="Prakhar Bansal" userId="472abb170a1f5299" providerId="LiveId" clId="{EFF896D4-F1F8-4DAA-A18E-413756B5D583}" dt="2020-12-28T06:42:38.581" v="2286" actId="26606"/>
          <ac:spMkLst>
            <pc:docMk/>
            <pc:sldMk cId="354206379" sldId="264"/>
            <ac:spMk id="36" creationId="{B247507B-4D21-4FF7-B49C-239309CF2A0B}"/>
          </ac:spMkLst>
        </pc:spChg>
        <pc:spChg chg="add del">
          <ac:chgData name="Prakhar Bansal" userId="472abb170a1f5299" providerId="LiveId" clId="{EFF896D4-F1F8-4DAA-A18E-413756B5D583}" dt="2020-12-28T06:33:16.697" v="1563" actId="26606"/>
          <ac:spMkLst>
            <pc:docMk/>
            <pc:sldMk cId="354206379" sldId="264"/>
            <ac:spMk id="38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33:16.697" v="1563" actId="26606"/>
          <ac:spMkLst>
            <pc:docMk/>
            <pc:sldMk cId="354206379" sldId="264"/>
            <ac:spMk id="39" creationId="{AAD42DD4-86F6-4FD2-869F-32D35E310CF6}"/>
          </ac:spMkLst>
        </pc:spChg>
        <pc:spChg chg="add del">
          <ac:chgData name="Prakhar Bansal" userId="472abb170a1f5299" providerId="LiveId" clId="{EFF896D4-F1F8-4DAA-A18E-413756B5D583}" dt="2020-12-28T06:33:16.697" v="1563" actId="26606"/>
          <ac:spMkLst>
            <pc:docMk/>
            <pc:sldMk cId="354206379" sldId="264"/>
            <ac:spMk id="40" creationId="{4C36B8C5-0DEB-41B5-911D-572E2E835E3C}"/>
          </ac:spMkLst>
        </pc:spChg>
        <pc:spChg chg="add del">
          <ac:chgData name="Prakhar Bansal" userId="472abb170a1f5299" providerId="LiveId" clId="{EFF896D4-F1F8-4DAA-A18E-413756B5D583}" dt="2020-12-28T06:33:16.697" v="1563" actId="26606"/>
          <ac:spMkLst>
            <pc:docMk/>
            <pc:sldMk cId="354206379" sldId="264"/>
            <ac:spMk id="41" creationId="{5D1FF148-6725-4278-A9A8-A9A6A3F261CC}"/>
          </ac:spMkLst>
        </pc:spChg>
        <pc:spChg chg="add del">
          <ac:chgData name="Prakhar Bansal" userId="472abb170a1f5299" providerId="LiveId" clId="{EFF896D4-F1F8-4DAA-A18E-413756B5D583}" dt="2020-12-28T06:33:16.697" v="1563" actId="26606"/>
          <ac:spMkLst>
            <pc:docMk/>
            <pc:sldMk cId="354206379" sldId="264"/>
            <ac:spMk id="42" creationId="{B247507B-4D21-4FF7-B49C-239309CF2A0B}"/>
          </ac:spMkLst>
        </pc:spChg>
        <pc:spChg chg="add del">
          <ac:chgData name="Prakhar Bansal" userId="472abb170a1f5299" providerId="LiveId" clId="{EFF896D4-F1F8-4DAA-A18E-413756B5D583}" dt="2020-12-28T06:42:41.260" v="2288" actId="26606"/>
          <ac:spMkLst>
            <pc:docMk/>
            <pc:sldMk cId="354206379" sldId="264"/>
            <ac:spMk id="44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34:43.142" v="1731" actId="700"/>
          <ac:spMkLst>
            <pc:docMk/>
            <pc:sldMk cId="354206379" sldId="264"/>
            <ac:spMk id="48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34:43.142" v="1731" actId="700"/>
          <ac:spMkLst>
            <pc:docMk/>
            <pc:sldMk cId="354206379" sldId="264"/>
            <ac:spMk id="50" creationId="{131DCBDB-1D4A-4E79-8172-CF12FCDE5754}"/>
          </ac:spMkLst>
        </pc:spChg>
        <pc:spChg chg="add del">
          <ac:chgData name="Prakhar Bansal" userId="472abb170a1f5299" providerId="LiveId" clId="{EFF896D4-F1F8-4DAA-A18E-413756B5D583}" dt="2020-12-28T06:34:43.142" v="1731" actId="700"/>
          <ac:spMkLst>
            <pc:docMk/>
            <pc:sldMk cId="354206379" sldId="264"/>
            <ac:spMk id="52" creationId="{E89EC82A-BD1A-426B-955B-77D53704B1FC}"/>
          </ac:spMkLst>
        </pc:spChg>
        <pc:spChg chg="add del">
          <ac:chgData name="Prakhar Bansal" userId="472abb170a1f5299" providerId="LiveId" clId="{EFF896D4-F1F8-4DAA-A18E-413756B5D583}" dt="2020-12-28T06:34:43.142" v="1731" actId="700"/>
          <ac:spMkLst>
            <pc:docMk/>
            <pc:sldMk cId="354206379" sldId="264"/>
            <ac:spMk id="54" creationId="{947D6136-395D-4D9F-9898-604E6BDE8E46}"/>
          </ac:spMkLst>
        </pc:spChg>
        <pc:spChg chg="add del">
          <ac:chgData name="Prakhar Bansal" userId="472abb170a1f5299" providerId="LiveId" clId="{EFF896D4-F1F8-4DAA-A18E-413756B5D583}" dt="2020-12-28T06:34:43.142" v="1731" actId="700"/>
          <ac:spMkLst>
            <pc:docMk/>
            <pc:sldMk cId="354206379" sldId="264"/>
            <ac:spMk id="56" creationId="{EF578ED8-0692-496C-9844-F1CFDEAAF294}"/>
          </ac:spMkLst>
        </pc:spChg>
        <pc:spChg chg="add del">
          <ac:chgData name="Prakhar Bansal" userId="472abb170a1f5299" providerId="LiveId" clId="{EFF896D4-F1F8-4DAA-A18E-413756B5D583}" dt="2020-12-28T06:42:41.260" v="2288" actId="26606"/>
          <ac:spMkLst>
            <pc:docMk/>
            <pc:sldMk cId="354206379" sldId="264"/>
            <ac:spMk id="58" creationId="{3CCA69EF-E8B5-4598-BEAD-258F15765D44}"/>
          </ac:spMkLst>
        </pc:spChg>
        <pc:spChg chg="add del">
          <ac:chgData name="Prakhar Bansal" userId="472abb170a1f5299" providerId="LiveId" clId="{EFF896D4-F1F8-4DAA-A18E-413756B5D583}" dt="2020-12-28T06:42:41.260" v="2288" actId="26606"/>
          <ac:spMkLst>
            <pc:docMk/>
            <pc:sldMk cId="354206379" sldId="264"/>
            <ac:spMk id="59" creationId="{685D65ED-8248-4E7D-AF41-C2685CAE7021}"/>
          </ac:spMkLst>
        </pc:spChg>
        <pc:spChg chg="add del">
          <ac:chgData name="Prakhar Bansal" userId="472abb170a1f5299" providerId="LiveId" clId="{EFF896D4-F1F8-4DAA-A18E-413756B5D583}" dt="2020-12-28T06:42:47.237" v="2290" actId="26606"/>
          <ac:spMkLst>
            <pc:docMk/>
            <pc:sldMk cId="354206379" sldId="264"/>
            <ac:spMk id="61" creationId="{E5F17139-31EE-46AC-B04F-DBBD852DD6CB}"/>
          </ac:spMkLst>
        </pc:spChg>
        <pc:spChg chg="add del">
          <ac:chgData name="Prakhar Bansal" userId="472abb170a1f5299" providerId="LiveId" clId="{EFF896D4-F1F8-4DAA-A18E-413756B5D583}" dt="2020-12-28T06:42:47.237" v="2290" actId="26606"/>
          <ac:spMkLst>
            <pc:docMk/>
            <pc:sldMk cId="354206379" sldId="264"/>
            <ac:spMk id="62" creationId="{131DCBDB-1D4A-4E79-8172-CF12FCDE5754}"/>
          </ac:spMkLst>
        </pc:spChg>
        <pc:spChg chg="add del">
          <ac:chgData name="Prakhar Bansal" userId="472abb170a1f5299" providerId="LiveId" clId="{EFF896D4-F1F8-4DAA-A18E-413756B5D583}" dt="2020-12-28T06:42:47.237" v="2290" actId="26606"/>
          <ac:spMkLst>
            <pc:docMk/>
            <pc:sldMk cId="354206379" sldId="264"/>
            <ac:spMk id="63" creationId="{E89EC82A-BD1A-426B-955B-77D53704B1FC}"/>
          </ac:spMkLst>
        </pc:spChg>
        <pc:spChg chg="add del">
          <ac:chgData name="Prakhar Bansal" userId="472abb170a1f5299" providerId="LiveId" clId="{EFF896D4-F1F8-4DAA-A18E-413756B5D583}" dt="2020-12-28T06:42:47.237" v="2290" actId="26606"/>
          <ac:spMkLst>
            <pc:docMk/>
            <pc:sldMk cId="354206379" sldId="264"/>
            <ac:spMk id="64" creationId="{947D6136-395D-4D9F-9898-604E6BDE8E46}"/>
          </ac:spMkLst>
        </pc:spChg>
        <pc:spChg chg="add del">
          <ac:chgData name="Prakhar Bansal" userId="472abb170a1f5299" providerId="LiveId" clId="{EFF896D4-F1F8-4DAA-A18E-413756B5D583}" dt="2020-12-28T06:42:47.237" v="2290" actId="26606"/>
          <ac:spMkLst>
            <pc:docMk/>
            <pc:sldMk cId="354206379" sldId="264"/>
            <ac:spMk id="65" creationId="{EF578ED8-0692-496C-9844-F1CFDEAAF294}"/>
          </ac:spMkLst>
        </pc:spChg>
        <pc:grpChg chg="add del">
          <ac:chgData name="Prakhar Bansal" userId="472abb170a1f5299" providerId="LiveId" clId="{EFF896D4-F1F8-4DAA-A18E-413756B5D583}" dt="2020-12-28T06:27:31.966" v="1309" actId="26606"/>
          <ac:grpSpMkLst>
            <pc:docMk/>
            <pc:sldMk cId="354206379" sldId="264"/>
            <ac:grpSpMk id="11" creationId="{7CF625D3-71A3-4F30-A096-8EF334E959D0}"/>
          </ac:grpSpMkLst>
        </pc:grpChg>
        <pc:grpChg chg="add del">
          <ac:chgData name="Prakhar Bansal" userId="472abb170a1f5299" providerId="LiveId" clId="{EFF896D4-F1F8-4DAA-A18E-413756B5D583}" dt="2020-12-28T06:27:31.966" v="1309" actId="26606"/>
          <ac:grpSpMkLst>
            <pc:docMk/>
            <pc:sldMk cId="354206379" sldId="264"/>
            <ac:grpSpMk id="15" creationId="{A8630B61-2CB6-4E0C-90A1-05A307F9CD6E}"/>
          </ac:grpSpMkLst>
        </pc:grpChg>
        <pc:grpChg chg="add del">
          <ac:chgData name="Prakhar Bansal" userId="472abb170a1f5299" providerId="LiveId" clId="{EFF896D4-F1F8-4DAA-A18E-413756B5D583}" dt="2020-12-28T06:27:31.966" v="1309" actId="26606"/>
          <ac:grpSpMkLst>
            <pc:docMk/>
            <pc:sldMk cId="354206379" sldId="264"/>
            <ac:grpSpMk id="23" creationId="{AF9AF3F3-CE0C-4125-BDD7-346487FA0B40}"/>
          </ac:grpSpMkLst>
        </pc:grpChg>
        <pc:grpChg chg="add del">
          <ac:chgData name="Prakhar Bansal" userId="472abb170a1f5299" providerId="LiveId" clId="{EFF896D4-F1F8-4DAA-A18E-413756B5D583}" dt="2020-12-28T06:42:37.337" v="2284" actId="26606"/>
          <ac:grpSpMkLst>
            <pc:docMk/>
            <pc:sldMk cId="354206379" sldId="264"/>
            <ac:grpSpMk id="24" creationId="{53883AA7-7F86-41F8-A1D8-06E9886E7632}"/>
          </ac:grpSpMkLst>
        </pc:grpChg>
        <pc:grpChg chg="add">
          <ac:chgData name="Prakhar Bansal" userId="472abb170a1f5299" providerId="LiveId" clId="{EFF896D4-F1F8-4DAA-A18E-413756B5D583}" dt="2020-12-28T06:42:56.414" v="2293" actId="26606"/>
          <ac:grpSpMkLst>
            <pc:docMk/>
            <pc:sldMk cId="354206379" sldId="264"/>
            <ac:grpSpMk id="27" creationId="{134CC3FF-7AA4-46F4-8B24-2F9383D86DBD}"/>
          </ac:grpSpMkLst>
        </pc:grpChg>
        <pc:grpChg chg="add del">
          <ac:chgData name="Prakhar Bansal" userId="472abb170a1f5299" providerId="LiveId" clId="{EFF896D4-F1F8-4DAA-A18E-413756B5D583}" dt="2020-12-28T06:42:41.260" v="2288" actId="26606"/>
          <ac:grpSpMkLst>
            <pc:docMk/>
            <pc:sldMk cId="354206379" sldId="264"/>
            <ac:grpSpMk id="45" creationId="{CB73D287-48F0-41E2-8B0B-DE4C7D175EAE}"/>
          </ac:grpSpMkLst>
        </pc:grpChg>
        <pc:grpChg chg="add">
          <ac:chgData name="Prakhar Bansal" userId="472abb170a1f5299" providerId="LiveId" clId="{EFF896D4-F1F8-4DAA-A18E-413756B5D583}" dt="2020-12-28T06:42:56.414" v="2293" actId="26606"/>
          <ac:grpSpMkLst>
            <pc:docMk/>
            <pc:sldMk cId="354206379" sldId="264"/>
            <ac:grpSpMk id="60" creationId="{5F2AA49C-5AC0-41C7-BFAF-74B8D8293C8F}"/>
          </ac:grpSpMkLst>
        </pc:grpChg>
        <pc:grpChg chg="add">
          <ac:chgData name="Prakhar Bansal" userId="472abb170a1f5299" providerId="LiveId" clId="{EFF896D4-F1F8-4DAA-A18E-413756B5D583}" dt="2020-12-28T06:42:56.414" v="2293" actId="26606"/>
          <ac:grpSpMkLst>
            <pc:docMk/>
            <pc:sldMk cId="354206379" sldId="264"/>
            <ac:grpSpMk id="77" creationId="{BB32367D-C4F2-49D5-A586-298C7CA821B0}"/>
          </ac:grpSpMkLst>
        </pc:grpChg>
        <pc:graphicFrameChg chg="add del">
          <ac:chgData name="Prakhar Bansal" userId="472abb170a1f5299" providerId="LiveId" clId="{EFF896D4-F1F8-4DAA-A18E-413756B5D583}" dt="2020-12-28T06:27:31.966" v="1309" actId="26606"/>
          <ac:graphicFrameMkLst>
            <pc:docMk/>
            <pc:sldMk cId="354206379" sldId="264"/>
            <ac:graphicFrameMk id="5" creationId="{9F3081F2-A59B-41C1-9E9A-BB20988788DC}"/>
          </ac:graphicFrameMkLst>
        </pc:graphicFrameChg>
        <pc:graphicFrameChg chg="add mod modGraphic">
          <ac:chgData name="Prakhar Bansal" userId="472abb170a1f5299" providerId="LiveId" clId="{EFF896D4-F1F8-4DAA-A18E-413756B5D583}" dt="2020-12-28T06:42:56.414" v="2293" actId="26606"/>
          <ac:graphicFrameMkLst>
            <pc:docMk/>
            <pc:sldMk cId="354206379" sldId="264"/>
            <ac:graphicFrameMk id="16" creationId="{ACACA341-F49E-404A-97C4-01B3C396C7CC}"/>
          </ac:graphicFrameMkLst>
        </pc:graphicFrameChg>
        <pc:graphicFrameChg chg="add del mod ord modGraphic">
          <ac:chgData name="Prakhar Bansal" userId="472abb170a1f5299" providerId="LiveId" clId="{EFF896D4-F1F8-4DAA-A18E-413756B5D583}" dt="2020-12-28T06:35:59.583" v="1740" actId="478"/>
          <ac:graphicFrameMkLst>
            <pc:docMk/>
            <pc:sldMk cId="354206379" sldId="264"/>
            <ac:graphicFrameMk id="43" creationId="{B18F1889-5381-4971-8BBB-0D3E504E865D}"/>
          </ac:graphicFrameMkLst>
        </pc:graphicFrameChg>
      </pc:sldChg>
      <pc:sldChg chg="modSp new del mod">
        <pc:chgData name="Prakhar Bansal" userId="472abb170a1f5299" providerId="LiveId" clId="{EFF896D4-F1F8-4DAA-A18E-413756B5D583}" dt="2020-12-28T06:54:51.930" v="2330" actId="2696"/>
        <pc:sldMkLst>
          <pc:docMk/>
          <pc:sldMk cId="1798333934" sldId="265"/>
        </pc:sldMkLst>
        <pc:spChg chg="mod">
          <ac:chgData name="Prakhar Bansal" userId="472abb170a1f5299" providerId="LiveId" clId="{EFF896D4-F1F8-4DAA-A18E-413756B5D583}" dt="2020-12-28T06:49:42.131" v="2329" actId="20577"/>
          <ac:spMkLst>
            <pc:docMk/>
            <pc:sldMk cId="1798333934" sldId="265"/>
            <ac:spMk id="2" creationId="{906F157C-08B2-444F-A003-D41E546129C9}"/>
          </ac:spMkLst>
        </pc:spChg>
      </pc:sldChg>
      <pc:sldChg chg="modSp new mod modClrScheme chgLayout">
        <pc:chgData name="Prakhar Bansal" userId="472abb170a1f5299" providerId="LiveId" clId="{EFF896D4-F1F8-4DAA-A18E-413756B5D583}" dt="2020-12-28T06:49:16.527" v="2320" actId="700"/>
        <pc:sldMkLst>
          <pc:docMk/>
          <pc:sldMk cId="3841277852" sldId="266"/>
        </pc:sldMkLst>
        <pc:spChg chg="mod ord">
          <ac:chgData name="Prakhar Bansal" userId="472abb170a1f5299" providerId="LiveId" clId="{EFF896D4-F1F8-4DAA-A18E-413756B5D583}" dt="2020-12-28T06:49:16.527" v="2320" actId="700"/>
          <ac:spMkLst>
            <pc:docMk/>
            <pc:sldMk cId="3841277852" sldId="266"/>
            <ac:spMk id="2" creationId="{BEA06C63-0169-4CFA-8869-0607E5725D15}"/>
          </ac:spMkLst>
        </pc:spChg>
        <pc:spChg chg="mod ord">
          <ac:chgData name="Prakhar Bansal" userId="472abb170a1f5299" providerId="LiveId" clId="{EFF896D4-F1F8-4DAA-A18E-413756B5D583}" dt="2020-12-28T06:49:16.527" v="2320" actId="700"/>
          <ac:spMkLst>
            <pc:docMk/>
            <pc:sldMk cId="3841277852" sldId="266"/>
            <ac:spMk id="3" creationId="{E7EEFB4C-F634-4FAF-8176-AB4EDE858D51}"/>
          </ac:spMkLst>
        </pc:spChg>
      </pc:sldChg>
      <pc:sldChg chg="addSp modSp new mod setBg">
        <pc:chgData name="Prakhar Bansal" userId="472abb170a1f5299" providerId="LiveId" clId="{EFF896D4-F1F8-4DAA-A18E-413756B5D583}" dt="2020-12-28T06:55:16.239" v="2343" actId="26606"/>
        <pc:sldMkLst>
          <pc:docMk/>
          <pc:sldMk cId="3617167118" sldId="267"/>
        </pc:sldMkLst>
        <pc:spChg chg="mod">
          <ac:chgData name="Prakhar Bansal" userId="472abb170a1f5299" providerId="LiveId" clId="{EFF896D4-F1F8-4DAA-A18E-413756B5D583}" dt="2020-12-28T06:55:16.239" v="2343" actId="26606"/>
          <ac:spMkLst>
            <pc:docMk/>
            <pc:sldMk cId="3617167118" sldId="267"/>
            <ac:spMk id="2" creationId="{E9FDAA82-2543-4E93-B333-3CCF31C23E9A}"/>
          </ac:spMkLst>
        </pc:spChg>
        <pc:spChg chg="mod">
          <ac:chgData name="Prakhar Bansal" userId="472abb170a1f5299" providerId="LiveId" clId="{EFF896D4-F1F8-4DAA-A18E-413756B5D583}" dt="2020-12-28T06:55:16.239" v="2343" actId="26606"/>
          <ac:spMkLst>
            <pc:docMk/>
            <pc:sldMk cId="3617167118" sldId="267"/>
            <ac:spMk id="3" creationId="{6366FFFE-E758-47ED-9CDA-A1EF59911B04}"/>
          </ac:spMkLst>
        </pc:spChg>
        <pc:spChg chg="add">
          <ac:chgData name="Prakhar Bansal" userId="472abb170a1f5299" providerId="LiveId" clId="{EFF896D4-F1F8-4DAA-A18E-413756B5D583}" dt="2020-12-28T06:55:16.239" v="2343" actId="26606"/>
          <ac:spMkLst>
            <pc:docMk/>
            <pc:sldMk cId="3617167118" sldId="267"/>
            <ac:spMk id="8" creationId="{5A0118C5-4F8D-4CF4-BADD-53FEACC6C42A}"/>
          </ac:spMkLst>
        </pc:spChg>
        <pc:spChg chg="add">
          <ac:chgData name="Prakhar Bansal" userId="472abb170a1f5299" providerId="LiveId" clId="{EFF896D4-F1F8-4DAA-A18E-413756B5D583}" dt="2020-12-28T06:55:16.239" v="2343" actId="26606"/>
          <ac:spMkLst>
            <pc:docMk/>
            <pc:sldMk cId="3617167118" sldId="267"/>
            <ac:spMk id="10" creationId="{A99050EE-26AF-4253-BD50-F0FCD965A8F6}"/>
          </ac:spMkLst>
        </pc:spChg>
        <pc:spChg chg="add">
          <ac:chgData name="Prakhar Bansal" userId="472abb170a1f5299" providerId="LiveId" clId="{EFF896D4-F1F8-4DAA-A18E-413756B5D583}" dt="2020-12-28T06:55:16.239" v="2343" actId="26606"/>
          <ac:spMkLst>
            <pc:docMk/>
            <pc:sldMk cId="3617167118" sldId="267"/>
            <ac:spMk id="16" creationId="{D0C78466-EB6E-45A0-99A6-A00789ACD90A}"/>
          </ac:spMkLst>
        </pc:spChg>
        <pc:spChg chg="add">
          <ac:chgData name="Prakhar Bansal" userId="472abb170a1f5299" providerId="LiveId" clId="{EFF896D4-F1F8-4DAA-A18E-413756B5D583}" dt="2020-12-28T06:55:16.239" v="2343" actId="26606"/>
          <ac:spMkLst>
            <pc:docMk/>
            <pc:sldMk cId="3617167118" sldId="267"/>
            <ac:spMk id="18" creationId="{E99F76E4-5DFD-4DBE-B042-66FBCD1182C9}"/>
          </ac:spMkLst>
        </pc:spChg>
        <pc:grpChg chg="add">
          <ac:chgData name="Prakhar Bansal" userId="472abb170a1f5299" providerId="LiveId" clId="{EFF896D4-F1F8-4DAA-A18E-413756B5D583}" dt="2020-12-28T06:55:16.239" v="2343" actId="26606"/>
          <ac:grpSpMkLst>
            <pc:docMk/>
            <pc:sldMk cId="3617167118" sldId="267"/>
            <ac:grpSpMk id="12" creationId="{00E015F5-1A99-4E40-BC3D-7707802996B5}"/>
          </ac:grpSpMkLst>
        </pc:grpChg>
        <pc:grpChg chg="add">
          <ac:chgData name="Prakhar Bansal" userId="472abb170a1f5299" providerId="LiveId" clId="{EFF896D4-F1F8-4DAA-A18E-413756B5D583}" dt="2020-12-28T06:55:16.239" v="2343" actId="26606"/>
          <ac:grpSpMkLst>
            <pc:docMk/>
            <pc:sldMk cId="3617167118" sldId="267"/>
            <ac:grpSpMk id="20" creationId="{5468B3A9-705E-43C3-A742-0619B0D8F2EE}"/>
          </ac:grpSpMkLst>
        </pc:grpChg>
        <pc:grpChg chg="add">
          <ac:chgData name="Prakhar Bansal" userId="472abb170a1f5299" providerId="LiveId" clId="{EFF896D4-F1F8-4DAA-A18E-413756B5D583}" dt="2020-12-28T06:55:16.239" v="2343" actId="26606"/>
          <ac:grpSpMkLst>
            <pc:docMk/>
            <pc:sldMk cId="3617167118" sldId="267"/>
            <ac:grpSpMk id="191" creationId="{773717CC-ECEE-4ABF-BA61-C59F46801775}"/>
          </ac:grpSpMkLst>
        </pc:grpChg>
      </pc:sldChg>
      <pc:sldChg chg="addSp delSp modSp new mod setBg">
        <pc:chgData name="Prakhar Bansal" userId="472abb170a1f5299" providerId="LiveId" clId="{EFF896D4-F1F8-4DAA-A18E-413756B5D583}" dt="2020-12-28T10:16:20.457" v="2822" actId="14100"/>
        <pc:sldMkLst>
          <pc:docMk/>
          <pc:sldMk cId="516296942" sldId="268"/>
        </pc:sldMkLst>
        <pc:spChg chg="mod ord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2" creationId="{0AEAE37D-DFE9-426B-9A3D-10C316002BEB}"/>
          </ac:spMkLst>
        </pc:spChg>
        <pc:spChg chg="del">
          <ac:chgData name="Prakhar Bansal" userId="472abb170a1f5299" providerId="LiveId" clId="{EFF896D4-F1F8-4DAA-A18E-413756B5D583}" dt="2020-12-28T10:11:45.073" v="2748"/>
          <ac:spMkLst>
            <pc:docMk/>
            <pc:sldMk cId="516296942" sldId="268"/>
            <ac:spMk id="3" creationId="{CF15546D-BCF7-406B-B27D-A155FF42458A}"/>
          </ac:spMkLst>
        </pc:spChg>
        <pc:spChg chg="add del mod">
          <ac:chgData name="Prakhar Bansal" userId="472abb170a1f5299" providerId="LiveId" clId="{EFF896D4-F1F8-4DAA-A18E-413756B5D583}" dt="2020-12-28T10:14:51.432" v="2780"/>
          <ac:spMkLst>
            <pc:docMk/>
            <pc:sldMk cId="516296942" sldId="268"/>
            <ac:spMk id="19" creationId="{DDD62DF5-B1A7-4F41-9F3F-18869454963B}"/>
          </ac:spMkLst>
        </pc:spChg>
        <pc:spChg chg="add del">
          <ac:chgData name="Prakhar Bansal" userId="472abb170a1f5299" providerId="LiveId" clId="{EFF896D4-F1F8-4DAA-A18E-413756B5D583}" dt="2020-12-28T10:15:02.742" v="2788" actId="26606"/>
          <ac:spMkLst>
            <pc:docMk/>
            <pc:sldMk cId="516296942" sldId="268"/>
            <ac:spMk id="25" creationId="{26EA5388-1292-4AE1-B974-3844D63D8301}"/>
          </ac:spMkLst>
        </pc:spChg>
        <pc:spChg chg="add del">
          <ac:chgData name="Prakhar Bansal" userId="472abb170a1f5299" providerId="LiveId" clId="{EFF896D4-F1F8-4DAA-A18E-413756B5D583}" dt="2020-12-28T10:15:02.742" v="2788" actId="26606"/>
          <ac:spMkLst>
            <pc:docMk/>
            <pc:sldMk cId="516296942" sldId="268"/>
            <ac:spMk id="28" creationId="{5A0118C5-4F8D-4CF4-BADD-53FEACC6C42A}"/>
          </ac:spMkLst>
        </pc:spChg>
        <pc:spChg chg="add del">
          <ac:chgData name="Prakhar Bansal" userId="472abb170a1f5299" providerId="LiveId" clId="{EFF896D4-F1F8-4DAA-A18E-413756B5D583}" dt="2020-12-28T10:14:57.706" v="2784" actId="26606"/>
          <ac:spMkLst>
            <pc:docMk/>
            <pc:sldMk cId="516296942" sldId="268"/>
            <ac:spMk id="33" creationId="{7D6BF779-0B8C-4CC2-9268-9506AD0C5331}"/>
          </ac:spMkLst>
        </pc:spChg>
        <pc:spChg chg="add del">
          <ac:chgData name="Prakhar Bansal" userId="472abb170a1f5299" providerId="LiveId" clId="{EFF896D4-F1F8-4DAA-A18E-413756B5D583}" dt="2020-12-28T10:14:57.706" v="2784" actId="26606"/>
          <ac:spMkLst>
            <pc:docMk/>
            <pc:sldMk cId="516296942" sldId="268"/>
            <ac:spMk id="35" creationId="{3A397E3E-B90C-4D82-BAAA-36F7AC6A4565}"/>
          </ac:spMkLst>
        </pc:spChg>
        <pc:spChg chg="add del">
          <ac:chgData name="Prakhar Bansal" userId="472abb170a1f5299" providerId="LiveId" clId="{EFF896D4-F1F8-4DAA-A18E-413756B5D583}" dt="2020-12-28T10:14:57.706" v="2784" actId="26606"/>
          <ac:spMkLst>
            <pc:docMk/>
            <pc:sldMk cId="516296942" sldId="268"/>
            <ac:spMk id="41" creationId="{8DE96824-E506-4448-8704-5EC7BF7BC51B}"/>
          </ac:spMkLst>
        </pc:spChg>
        <pc:spChg chg="add del">
          <ac:chgData name="Prakhar Bansal" userId="472abb170a1f5299" providerId="LiveId" clId="{EFF896D4-F1F8-4DAA-A18E-413756B5D583}" dt="2020-12-28T10:14:58.552" v="2786" actId="26606"/>
          <ac:spMkLst>
            <pc:docMk/>
            <pc:sldMk cId="516296942" sldId="268"/>
            <ac:spMk id="48" creationId="{20046D4B-EE93-4EAF-9717-C56B1E6814BD}"/>
          </ac:spMkLst>
        </pc:spChg>
        <pc:spChg chg="add del">
          <ac:chgData name="Prakhar Bansal" userId="472abb170a1f5299" providerId="LiveId" clId="{EFF896D4-F1F8-4DAA-A18E-413756B5D583}" dt="2020-12-28T10:14:58.552" v="2786" actId="26606"/>
          <ac:spMkLst>
            <pc:docMk/>
            <pc:sldMk cId="516296942" sldId="268"/>
            <ac:spMk id="50" creationId="{9A3B4D80-4945-4E47-8FA7-BA0541CB6A97}"/>
          </ac:spMkLst>
        </pc:spChg>
        <pc:spChg chg="add del">
          <ac:chgData name="Prakhar Bansal" userId="472abb170a1f5299" providerId="LiveId" clId="{EFF896D4-F1F8-4DAA-A18E-413756B5D583}" dt="2020-12-28T10:14:58.552" v="2786" actId="26606"/>
          <ac:spMkLst>
            <pc:docMk/>
            <pc:sldMk cId="516296942" sldId="268"/>
            <ac:spMk id="55" creationId="{7D6BF779-0B8C-4CC2-9268-9506AD0C5331}"/>
          </ac:spMkLst>
        </pc:spChg>
        <pc:spChg chg="add del">
          <ac:chgData name="Prakhar Bansal" userId="472abb170a1f5299" providerId="LiveId" clId="{EFF896D4-F1F8-4DAA-A18E-413756B5D583}" dt="2020-12-28T10:14:58.552" v="2786" actId="26606"/>
          <ac:spMkLst>
            <pc:docMk/>
            <pc:sldMk cId="516296942" sldId="268"/>
            <ac:spMk id="56" creationId="{489B7BFD-8F45-4093-AD9C-91B15B0503D9}"/>
          </ac:spMkLst>
        </pc:spChg>
        <pc:spChg chg="add del">
          <ac:chgData name="Prakhar Bansal" userId="472abb170a1f5299" providerId="LiveId" clId="{EFF896D4-F1F8-4DAA-A18E-413756B5D583}" dt="2020-12-28T10:14:58.552" v="2786" actId="26606"/>
          <ac:spMkLst>
            <pc:docMk/>
            <pc:sldMk cId="516296942" sldId="268"/>
            <ac:spMk id="57" creationId="{4E092522-F938-4947-B626-82848FF32AFF}"/>
          </ac:spMkLst>
        </pc:spChg>
        <pc:spChg chg="add del">
          <ac:chgData name="Prakhar Bansal" userId="472abb170a1f5299" providerId="LiveId" clId="{EFF896D4-F1F8-4DAA-A18E-413756B5D583}" dt="2020-12-28T10:15:31.067" v="2813" actId="26606"/>
          <ac:spMkLst>
            <pc:docMk/>
            <pc:sldMk cId="516296942" sldId="268"/>
            <ac:spMk id="408" creationId="{7D6BF779-0B8C-4CC2-9268-9506AD0C5331}"/>
          </ac:spMkLst>
        </pc:spChg>
        <pc:spChg chg="add del">
          <ac:chgData name="Prakhar Bansal" userId="472abb170a1f5299" providerId="LiveId" clId="{EFF896D4-F1F8-4DAA-A18E-413756B5D583}" dt="2020-12-28T10:15:31.067" v="2813" actId="26606"/>
          <ac:spMkLst>
            <pc:docMk/>
            <pc:sldMk cId="516296942" sldId="268"/>
            <ac:spMk id="409" creationId="{489B7BFD-8F45-4093-AD9C-91B15B0503D9}"/>
          </ac:spMkLst>
        </pc:spChg>
        <pc:spChg chg="add del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760" creationId="{7D6BF779-0B8C-4CC2-9268-9506AD0C5331}"/>
          </ac:spMkLst>
        </pc:spChg>
        <pc:spChg chg="add del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762" creationId="{489B7BFD-8F45-4093-AD9C-91B15B0503D9}"/>
          </ac:spMkLst>
        </pc:spChg>
        <pc:spChg chg="add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1124" creationId="{7D6BF779-0B8C-4CC2-9268-9506AD0C5331}"/>
          </ac:spMkLst>
        </pc:spChg>
        <pc:spChg chg="add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1125" creationId="{3A397E3E-B90C-4D82-BAAA-36F7AC6A4565}"/>
          </ac:spMkLst>
        </pc:spChg>
        <pc:spChg chg="add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1135" creationId="{8F559C00-FBCE-4548-8AEC-2383BAB38371}"/>
          </ac:spMkLst>
        </pc:spChg>
        <pc:spChg chg="add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1136" creationId="{CEFEAA38-170A-444D-B0F3-99624FA9D0CD}"/>
          </ac:spMkLst>
        </pc:spChg>
        <pc:spChg chg="add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1137" creationId="{166C5E0C-C82F-41AC-864E-919DB778FD5E}"/>
          </ac:spMkLst>
        </pc:spChg>
        <pc:spChg chg="add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1138" creationId="{2E1929A1-D7FF-4E85-AA19-59CA57DFFC2C}"/>
          </ac:spMkLst>
        </pc:spChg>
        <pc:spChg chg="add">
          <ac:chgData name="Prakhar Bansal" userId="472abb170a1f5299" providerId="LiveId" clId="{EFF896D4-F1F8-4DAA-A18E-413756B5D583}" dt="2020-12-28T10:16:05.150" v="2819" actId="26606"/>
          <ac:spMkLst>
            <pc:docMk/>
            <pc:sldMk cId="516296942" sldId="268"/>
            <ac:spMk id="1139" creationId="{EC9707BA-98EC-4E12-B9E9-93CB8F65C789}"/>
          </ac:spMkLst>
        </pc:spChg>
        <pc:grpChg chg="add del">
          <ac:chgData name="Prakhar Bansal" userId="472abb170a1f5299" providerId="LiveId" clId="{EFF896D4-F1F8-4DAA-A18E-413756B5D583}" dt="2020-12-28T10:14:57.706" v="2784" actId="26606"/>
          <ac:grpSpMkLst>
            <pc:docMk/>
            <pc:sldMk cId="516296942" sldId="268"/>
            <ac:grpSpMk id="26" creationId="{8A351602-3772-4279-B0D3-A523F6F6EAB3}"/>
          </ac:grpSpMkLst>
        </pc:grpChg>
        <pc:grpChg chg="add del">
          <ac:chgData name="Prakhar Bansal" userId="472abb170a1f5299" providerId="LiveId" clId="{EFF896D4-F1F8-4DAA-A18E-413756B5D583}" dt="2020-12-28T10:15:02.742" v="2788" actId="26606"/>
          <ac:grpSpMkLst>
            <pc:docMk/>
            <pc:sldMk cId="516296942" sldId="268"/>
            <ac:grpSpMk id="30" creationId="{268C940D-4516-4630-B49F-65C1A82FEA0C}"/>
          </ac:grpSpMkLst>
        </pc:grpChg>
        <pc:grpChg chg="add del">
          <ac:chgData name="Prakhar Bansal" userId="472abb170a1f5299" providerId="LiveId" clId="{EFF896D4-F1F8-4DAA-A18E-413756B5D583}" dt="2020-12-28T10:15:02.742" v="2788" actId="26606"/>
          <ac:grpSpMkLst>
            <pc:docMk/>
            <pc:sldMk cId="516296942" sldId="268"/>
            <ac:grpSpMk id="34" creationId="{C93F2521-5FCA-4EE4-ADB9-C71AB81B8875}"/>
          </ac:grpSpMkLst>
        </pc:grpChg>
        <pc:grpChg chg="add del">
          <ac:chgData name="Prakhar Bansal" userId="472abb170a1f5299" providerId="LiveId" clId="{EFF896D4-F1F8-4DAA-A18E-413756B5D583}" dt="2020-12-28T10:14:57.706" v="2784" actId="26606"/>
          <ac:grpSpMkLst>
            <pc:docMk/>
            <pc:sldMk cId="516296942" sldId="268"/>
            <ac:grpSpMk id="37" creationId="{33F35CE5-6CA7-4309-88BC-D7436FD3AB56}"/>
          </ac:grpSpMkLst>
        </pc:grpChg>
        <pc:grpChg chg="add del">
          <ac:chgData name="Prakhar Bansal" userId="472abb170a1f5299" providerId="LiveId" clId="{EFF896D4-F1F8-4DAA-A18E-413756B5D583}" dt="2020-12-28T10:15:02.742" v="2788" actId="26606"/>
          <ac:grpSpMkLst>
            <pc:docMk/>
            <pc:sldMk cId="516296942" sldId="268"/>
            <ac:grpSpMk id="42" creationId="{2B7E220D-70BE-46E1-87EA-9239C10828D4}"/>
          </ac:grpSpMkLst>
        </pc:grpChg>
        <pc:grpChg chg="add del">
          <ac:chgData name="Prakhar Bansal" userId="472abb170a1f5299" providerId="LiveId" clId="{EFF896D4-F1F8-4DAA-A18E-413756B5D583}" dt="2020-12-28T10:14:58.552" v="2786" actId="26606"/>
          <ac:grpSpMkLst>
            <pc:docMk/>
            <pc:sldMk cId="516296942" sldId="268"/>
            <ac:grpSpMk id="43" creationId="{D2539C73-C848-4608-957A-D6C016913919}"/>
          </ac:grpSpMkLst>
        </pc:grpChg>
        <pc:grpChg chg="add del">
          <ac:chgData name="Prakhar Bansal" userId="472abb170a1f5299" providerId="LiveId" clId="{EFF896D4-F1F8-4DAA-A18E-413756B5D583}" dt="2020-12-28T10:14:58.552" v="2786" actId="26606"/>
          <ac:grpSpMkLst>
            <pc:docMk/>
            <pc:sldMk cId="516296942" sldId="268"/>
            <ac:grpSpMk id="47" creationId="{8A351602-3772-4279-B0D3-A523F6F6EAB3}"/>
          </ac:grpSpMkLst>
        </pc:grpChg>
        <pc:grpChg chg="add del">
          <ac:chgData name="Prakhar Bansal" userId="472abb170a1f5299" providerId="LiveId" clId="{EFF896D4-F1F8-4DAA-A18E-413756B5D583}" dt="2020-12-28T10:15:31.067" v="2813" actId="26606"/>
          <ac:grpSpMkLst>
            <pc:docMk/>
            <pc:sldMk cId="516296942" sldId="268"/>
            <ac:grpSpMk id="49" creationId="{F70AAE9F-D40D-4A06-A542-AB26D8AB98F2}"/>
          </ac:grpSpMkLst>
        </pc:grpChg>
        <pc:grpChg chg="add del">
          <ac:chgData name="Prakhar Bansal" userId="472abb170a1f5299" providerId="LiveId" clId="{EFF896D4-F1F8-4DAA-A18E-413756B5D583}" dt="2020-12-28T10:14:58.552" v="2786" actId="26606"/>
          <ac:grpSpMkLst>
            <pc:docMk/>
            <pc:sldMk cId="516296942" sldId="268"/>
            <ac:grpSpMk id="58" creationId="{F3F5D407-83EF-4D7F-9DAF-4C3CEB778FD2}"/>
          </ac:grpSpMkLst>
        </pc:grpChg>
        <pc:grpChg chg="add del">
          <ac:chgData name="Prakhar Bansal" userId="472abb170a1f5299" providerId="LiveId" clId="{EFF896D4-F1F8-4DAA-A18E-413756B5D583}" dt="2020-12-28T10:15:31.067" v="2813" actId="26606"/>
          <ac:grpSpMkLst>
            <pc:docMk/>
            <pc:sldMk cId="516296942" sldId="268"/>
            <ac:grpSpMk id="404" creationId="{8A351602-3772-4279-B0D3-A523F6F6EAB3}"/>
          </ac:grpSpMkLst>
        </pc:grpChg>
        <pc:grpChg chg="add del">
          <ac:chgData name="Prakhar Bansal" userId="472abb170a1f5299" providerId="LiveId" clId="{EFF896D4-F1F8-4DAA-A18E-413756B5D583}" dt="2020-12-28T10:15:31.067" v="2813" actId="26606"/>
          <ac:grpSpMkLst>
            <pc:docMk/>
            <pc:sldMk cId="516296942" sldId="268"/>
            <ac:grpSpMk id="410" creationId="{19C50935-4DD3-46C8-B0BE-74860460EFCF}"/>
          </ac:grpSpMkLst>
        </pc:grpChg>
        <pc:grpChg chg="add del">
          <ac:chgData name="Prakhar Bansal" userId="472abb170a1f5299" providerId="LiveId" clId="{EFF896D4-F1F8-4DAA-A18E-413756B5D583}" dt="2020-12-28T10:15:31.067" v="2813" actId="26606"/>
          <ac:grpSpMkLst>
            <pc:docMk/>
            <pc:sldMk cId="516296942" sldId="268"/>
            <ac:grpSpMk id="413" creationId="{EC86BE98-673F-469D-B15E-8B6305CE3A58}"/>
          </ac:grpSpMkLst>
        </pc:grpChg>
        <pc:grpChg chg="add del">
          <ac:chgData name="Prakhar Bansal" userId="472abb170a1f5299" providerId="LiveId" clId="{EFF896D4-F1F8-4DAA-A18E-413756B5D583}" dt="2020-12-28T10:16:05.150" v="2819" actId="26606"/>
          <ac:grpSpMkLst>
            <pc:docMk/>
            <pc:sldMk cId="516296942" sldId="268"/>
            <ac:grpSpMk id="753" creationId="{8A351602-3772-4279-B0D3-A523F6F6EAB3}"/>
          </ac:grpSpMkLst>
        </pc:grpChg>
        <pc:grpChg chg="add del">
          <ac:chgData name="Prakhar Bansal" userId="472abb170a1f5299" providerId="LiveId" clId="{EFF896D4-F1F8-4DAA-A18E-413756B5D583}" dt="2020-12-28T10:16:05.150" v="2819" actId="26606"/>
          <ac:grpSpMkLst>
            <pc:docMk/>
            <pc:sldMk cId="516296942" sldId="268"/>
            <ac:grpSpMk id="764" creationId="{19C50935-4DD3-46C8-B0BE-74860460EFCF}"/>
          </ac:grpSpMkLst>
        </pc:grpChg>
        <pc:grpChg chg="add del">
          <ac:chgData name="Prakhar Bansal" userId="472abb170a1f5299" providerId="LiveId" clId="{EFF896D4-F1F8-4DAA-A18E-413756B5D583}" dt="2020-12-28T10:16:05.150" v="2819" actId="26606"/>
          <ac:grpSpMkLst>
            <pc:docMk/>
            <pc:sldMk cId="516296942" sldId="268"/>
            <ac:grpSpMk id="768" creationId="{EC86BE98-673F-469D-B15E-8B6305CE3A58}"/>
          </ac:grpSpMkLst>
        </pc:grpChg>
        <pc:grpChg chg="add del">
          <ac:chgData name="Prakhar Bansal" userId="472abb170a1f5299" providerId="LiveId" clId="{EFF896D4-F1F8-4DAA-A18E-413756B5D583}" dt="2020-12-28T10:16:05.150" v="2819" actId="26606"/>
          <ac:grpSpMkLst>
            <pc:docMk/>
            <pc:sldMk cId="516296942" sldId="268"/>
            <ac:grpSpMk id="776" creationId="{F70AAE9F-D40D-4A06-A542-AB26D8AB98F2}"/>
          </ac:grpSpMkLst>
        </pc:grpChg>
        <pc:grpChg chg="add">
          <ac:chgData name="Prakhar Bansal" userId="472abb170a1f5299" providerId="LiveId" clId="{EFF896D4-F1F8-4DAA-A18E-413756B5D583}" dt="2020-12-28T10:16:05.150" v="2819" actId="26606"/>
          <ac:grpSpMkLst>
            <pc:docMk/>
            <pc:sldMk cId="516296942" sldId="268"/>
            <ac:grpSpMk id="1118" creationId="{8A351602-3772-4279-B0D3-A523F6F6EAB3}"/>
          </ac:grpSpMkLst>
        </pc:grpChg>
        <pc:grpChg chg="add">
          <ac:chgData name="Prakhar Bansal" userId="472abb170a1f5299" providerId="LiveId" clId="{EFF896D4-F1F8-4DAA-A18E-413756B5D583}" dt="2020-12-28T10:16:05.150" v="2819" actId="26606"/>
          <ac:grpSpMkLst>
            <pc:docMk/>
            <pc:sldMk cId="516296942" sldId="268"/>
            <ac:grpSpMk id="1126" creationId="{04A65D55-7E2D-4A21-B355-917D3C6F3E93}"/>
          </ac:grpSpMkLst>
        </pc:grpChg>
        <pc:grpChg chg="add">
          <ac:chgData name="Prakhar Bansal" userId="472abb170a1f5299" providerId="LiveId" clId="{EFF896D4-F1F8-4DAA-A18E-413756B5D583}" dt="2020-12-28T10:16:05.150" v="2819" actId="26606"/>
          <ac:grpSpMkLst>
            <pc:docMk/>
            <pc:sldMk cId="516296942" sldId="268"/>
            <ac:grpSpMk id="1129" creationId="{26D18EEF-8F13-4130-9A08-EE7506D268FE}"/>
          </ac:grpSpMkLst>
        </pc:grpChg>
        <pc:grpChg chg="add">
          <ac:chgData name="Prakhar Bansal" userId="472abb170a1f5299" providerId="LiveId" clId="{EFF896D4-F1F8-4DAA-A18E-413756B5D583}" dt="2020-12-28T10:16:05.150" v="2819" actId="26606"/>
          <ac:grpSpMkLst>
            <pc:docMk/>
            <pc:sldMk cId="516296942" sldId="268"/>
            <ac:grpSpMk id="1132" creationId="{8ED9932C-1856-4003-881F-BE9632CBA60F}"/>
          </ac:grpSpMkLst>
        </pc:grpChg>
        <pc:grpChg chg="add">
          <ac:chgData name="Prakhar Bansal" userId="472abb170a1f5299" providerId="LiveId" clId="{EFF896D4-F1F8-4DAA-A18E-413756B5D583}" dt="2020-12-28T10:16:05.150" v="2819" actId="26606"/>
          <ac:grpSpMkLst>
            <pc:docMk/>
            <pc:sldMk cId="516296942" sldId="268"/>
            <ac:grpSpMk id="1140" creationId="{AF7AF31A-E7AD-47BE-BF07-BBF9445B3252}"/>
          </ac:grpSpMkLst>
        </pc:grpChg>
        <pc:picChg chg="add del mod">
          <ac:chgData name="Prakhar Bansal" userId="472abb170a1f5299" providerId="LiveId" clId="{EFF896D4-F1F8-4DAA-A18E-413756B5D583}" dt="2020-12-28T10:12:33.465" v="2765" actId="478"/>
          <ac:picMkLst>
            <pc:docMk/>
            <pc:sldMk cId="516296942" sldId="268"/>
            <ac:picMk id="5" creationId="{27BB0699-2F2C-48DE-9E53-4DC877F40C56}"/>
          </ac:picMkLst>
        </pc:picChg>
        <pc:picChg chg="add del mod">
          <ac:chgData name="Prakhar Bansal" userId="472abb170a1f5299" providerId="LiveId" clId="{EFF896D4-F1F8-4DAA-A18E-413756B5D583}" dt="2020-12-28T10:12:31.854" v="2764" actId="478"/>
          <ac:picMkLst>
            <pc:docMk/>
            <pc:sldMk cId="516296942" sldId="268"/>
            <ac:picMk id="7" creationId="{A77DA1AD-A673-4AEE-B568-AED4DC20051B}"/>
          </ac:picMkLst>
        </pc:picChg>
        <pc:picChg chg="add del mod">
          <ac:chgData name="Prakhar Bansal" userId="472abb170a1f5299" providerId="LiveId" clId="{EFF896D4-F1F8-4DAA-A18E-413756B5D583}" dt="2020-12-28T10:12:31.157" v="2763" actId="478"/>
          <ac:picMkLst>
            <pc:docMk/>
            <pc:sldMk cId="516296942" sldId="268"/>
            <ac:picMk id="9" creationId="{3EDBEF8D-F1E2-4F7B-BE01-9DEF6BFE7AFD}"/>
          </ac:picMkLst>
        </pc:picChg>
        <pc:picChg chg="add del mod">
          <ac:chgData name="Prakhar Bansal" userId="472abb170a1f5299" providerId="LiveId" clId="{EFF896D4-F1F8-4DAA-A18E-413756B5D583}" dt="2020-12-28T10:12:29.771" v="2762" actId="478"/>
          <ac:picMkLst>
            <pc:docMk/>
            <pc:sldMk cId="516296942" sldId="268"/>
            <ac:picMk id="11" creationId="{FE5E0BEF-2505-4A65-A371-70899E9A0699}"/>
          </ac:picMkLst>
        </pc:picChg>
        <pc:picChg chg="add del mod">
          <ac:chgData name="Prakhar Bansal" userId="472abb170a1f5299" providerId="LiveId" clId="{EFF896D4-F1F8-4DAA-A18E-413756B5D583}" dt="2020-12-28T10:12:29.175" v="2761" actId="478"/>
          <ac:picMkLst>
            <pc:docMk/>
            <pc:sldMk cId="516296942" sldId="268"/>
            <ac:picMk id="13" creationId="{478574B2-1EBD-4B4F-9B10-8180BDF8A7A3}"/>
          </ac:picMkLst>
        </pc:picChg>
        <pc:picChg chg="add del mod">
          <ac:chgData name="Prakhar Bansal" userId="472abb170a1f5299" providerId="LiveId" clId="{EFF896D4-F1F8-4DAA-A18E-413756B5D583}" dt="2020-12-28T10:12:27.667" v="2760" actId="478"/>
          <ac:picMkLst>
            <pc:docMk/>
            <pc:sldMk cId="516296942" sldId="268"/>
            <ac:picMk id="15" creationId="{3691ACFD-3513-4A92-85C2-526DE73BE737}"/>
          </ac:picMkLst>
        </pc:picChg>
        <pc:picChg chg="add del mod">
          <ac:chgData name="Prakhar Bansal" userId="472abb170a1f5299" providerId="LiveId" clId="{EFF896D4-F1F8-4DAA-A18E-413756B5D583}" dt="2020-12-28T10:12:25.328" v="2759" actId="478"/>
          <ac:picMkLst>
            <pc:docMk/>
            <pc:sldMk cId="516296942" sldId="268"/>
            <ac:picMk id="17" creationId="{93659A9D-6EB7-42B5-9927-5A19A8903E44}"/>
          </ac:picMkLst>
        </pc:picChg>
        <pc:picChg chg="add mod">
          <ac:chgData name="Prakhar Bansal" userId="472abb170a1f5299" providerId="LiveId" clId="{EFF896D4-F1F8-4DAA-A18E-413756B5D583}" dt="2020-12-28T10:16:20.457" v="2822" actId="14100"/>
          <ac:picMkLst>
            <pc:docMk/>
            <pc:sldMk cId="516296942" sldId="268"/>
            <ac:picMk id="21" creationId="{8ED11BAC-9EE2-4B8D-AB3B-5B52EC71CA8D}"/>
          </ac:picMkLst>
        </pc:picChg>
      </pc:sldChg>
      <pc:sldChg chg="addSp delSp modSp new mod setBg">
        <pc:chgData name="Prakhar Bansal" userId="472abb170a1f5299" providerId="LiveId" clId="{EFF896D4-F1F8-4DAA-A18E-413756B5D583}" dt="2020-12-28T10:19:32.498" v="2874" actId="1076"/>
        <pc:sldMkLst>
          <pc:docMk/>
          <pc:sldMk cId="3091462144" sldId="269"/>
        </pc:sldMkLst>
        <pc:spChg chg="mod">
          <ac:chgData name="Prakhar Bansal" userId="472abb170a1f5299" providerId="LiveId" clId="{EFF896D4-F1F8-4DAA-A18E-413756B5D583}" dt="2020-12-28T10:19:19.294" v="2870" actId="26606"/>
          <ac:spMkLst>
            <pc:docMk/>
            <pc:sldMk cId="3091462144" sldId="269"/>
            <ac:spMk id="2" creationId="{2BBA9AD3-85D1-4A91-A773-5475255B1FAB}"/>
          </ac:spMkLst>
        </pc:spChg>
        <pc:spChg chg="del">
          <ac:chgData name="Prakhar Bansal" userId="472abb170a1f5299" providerId="LiveId" clId="{EFF896D4-F1F8-4DAA-A18E-413756B5D583}" dt="2020-12-28T10:17:01.428" v="2846"/>
          <ac:spMkLst>
            <pc:docMk/>
            <pc:sldMk cId="3091462144" sldId="269"/>
            <ac:spMk id="3" creationId="{4EC59224-AFF2-4F12-B683-0FBC569B308B}"/>
          </ac:spMkLst>
        </pc:spChg>
        <pc:spChg chg="add del mod">
          <ac:chgData name="Prakhar Bansal" userId="472abb170a1f5299" providerId="LiveId" clId="{EFF896D4-F1F8-4DAA-A18E-413756B5D583}" dt="2020-12-28T10:18:16.505" v="2850"/>
          <ac:spMkLst>
            <pc:docMk/>
            <pc:sldMk cId="3091462144" sldId="269"/>
            <ac:spMk id="7" creationId="{DBEDF749-C440-4827-BF49-7B879473A0E5}"/>
          </ac:spMkLst>
        </pc:spChg>
        <pc:spChg chg="add del mod">
          <ac:chgData name="Prakhar Bansal" userId="472abb170a1f5299" providerId="LiveId" clId="{EFF896D4-F1F8-4DAA-A18E-413756B5D583}" dt="2020-12-28T10:18:22.954" v="2854"/>
          <ac:spMkLst>
            <pc:docMk/>
            <pc:sldMk cId="3091462144" sldId="269"/>
            <ac:spMk id="11" creationId="{1E0CE2DF-EE25-4247-8FDA-DE87B29F0BB6}"/>
          </ac:spMkLst>
        </pc:spChg>
        <pc:spChg chg="add del mod">
          <ac:chgData name="Prakhar Bansal" userId="472abb170a1f5299" providerId="LiveId" clId="{EFF896D4-F1F8-4DAA-A18E-413756B5D583}" dt="2020-12-28T10:18:27.247" v="2858"/>
          <ac:spMkLst>
            <pc:docMk/>
            <pc:sldMk cId="3091462144" sldId="269"/>
            <ac:spMk id="15" creationId="{EAC9069E-62CA-44C0-BDCA-EAACE6B7C5CB}"/>
          </ac:spMkLst>
        </pc:spChg>
        <pc:spChg chg="add del">
          <ac:chgData name="Prakhar Bansal" userId="472abb170a1f5299" providerId="LiveId" clId="{EFF896D4-F1F8-4DAA-A18E-413756B5D583}" dt="2020-12-28T10:19:19.294" v="2870" actId="26606"/>
          <ac:spMkLst>
            <pc:docMk/>
            <pc:sldMk cId="3091462144" sldId="269"/>
            <ac:spMk id="29" creationId="{7D6BF779-0B8C-4CC2-9268-9506AD0C5331}"/>
          </ac:spMkLst>
        </pc:spChg>
        <pc:spChg chg="add del">
          <ac:chgData name="Prakhar Bansal" userId="472abb170a1f5299" providerId="LiveId" clId="{EFF896D4-F1F8-4DAA-A18E-413756B5D583}" dt="2020-12-28T10:19:19.294" v="2870" actId="26606"/>
          <ac:spMkLst>
            <pc:docMk/>
            <pc:sldMk cId="3091462144" sldId="269"/>
            <ac:spMk id="31" creationId="{489B7BFD-8F45-4093-AD9C-91B15B0503D9}"/>
          </ac:spMkLst>
        </pc:spChg>
        <pc:spChg chg="add del">
          <ac:chgData name="Prakhar Bansal" userId="472abb170a1f5299" providerId="LiveId" clId="{EFF896D4-F1F8-4DAA-A18E-413756B5D583}" dt="2020-12-28T10:19:19.294" v="2870" actId="26606"/>
          <ac:spMkLst>
            <pc:docMk/>
            <pc:sldMk cId="3091462144" sldId="269"/>
            <ac:spMk id="45" creationId="{B410157D-B333-4FC1-952E-FB1E4A1F86E6}"/>
          </ac:spMkLst>
        </pc:spChg>
        <pc:spChg chg="add del">
          <ac:chgData name="Prakhar Bansal" userId="472abb170a1f5299" providerId="LiveId" clId="{EFF896D4-F1F8-4DAA-A18E-413756B5D583}" dt="2020-12-28T10:19:19.294" v="2870" actId="26606"/>
          <ac:spMkLst>
            <pc:docMk/>
            <pc:sldMk cId="3091462144" sldId="269"/>
            <ac:spMk id="47" creationId="{DFE66D7D-ABDD-4F6B-A637-3A3A2ACE1A69}"/>
          </ac:spMkLst>
        </pc:spChg>
        <pc:spChg chg="add del">
          <ac:chgData name="Prakhar Bansal" userId="472abb170a1f5299" providerId="LiveId" clId="{EFF896D4-F1F8-4DAA-A18E-413756B5D583}" dt="2020-12-28T10:19:19.294" v="2870" actId="26606"/>
          <ac:spMkLst>
            <pc:docMk/>
            <pc:sldMk cId="3091462144" sldId="269"/>
            <ac:spMk id="49" creationId="{2D1AF5D9-E67F-4DB6-8615-293D22495C1F}"/>
          </ac:spMkLst>
        </pc:spChg>
        <pc:spChg chg="add">
          <ac:chgData name="Prakhar Bansal" userId="472abb170a1f5299" providerId="LiveId" clId="{EFF896D4-F1F8-4DAA-A18E-413756B5D583}" dt="2020-12-28T10:19:19.294" v="2870" actId="26606"/>
          <ac:spMkLst>
            <pc:docMk/>
            <pc:sldMk cId="3091462144" sldId="269"/>
            <ac:spMk id="61" creationId="{7D6BF779-0B8C-4CC2-9268-9506AD0C5331}"/>
          </ac:spMkLst>
        </pc:spChg>
        <pc:spChg chg="add">
          <ac:chgData name="Prakhar Bansal" userId="472abb170a1f5299" providerId="LiveId" clId="{EFF896D4-F1F8-4DAA-A18E-413756B5D583}" dt="2020-12-28T10:19:19.294" v="2870" actId="26606"/>
          <ac:spMkLst>
            <pc:docMk/>
            <pc:sldMk cId="3091462144" sldId="269"/>
            <ac:spMk id="63" creationId="{489B7BFD-8F45-4093-AD9C-91B15B0503D9}"/>
          </ac:spMkLst>
        </pc:spChg>
        <pc:grpChg chg="add del">
          <ac:chgData name="Prakhar Bansal" userId="472abb170a1f5299" providerId="LiveId" clId="{EFF896D4-F1F8-4DAA-A18E-413756B5D583}" dt="2020-12-28T10:19:19.294" v="2870" actId="26606"/>
          <ac:grpSpMkLst>
            <pc:docMk/>
            <pc:sldMk cId="3091462144" sldId="269"/>
            <ac:grpSpMk id="22" creationId="{8A351602-3772-4279-B0D3-A523F6F6EAB3}"/>
          </ac:grpSpMkLst>
        </pc:grpChg>
        <pc:grpChg chg="add del">
          <ac:chgData name="Prakhar Bansal" userId="472abb170a1f5299" providerId="LiveId" clId="{EFF896D4-F1F8-4DAA-A18E-413756B5D583}" dt="2020-12-28T10:19:19.294" v="2870" actId="26606"/>
          <ac:grpSpMkLst>
            <pc:docMk/>
            <pc:sldMk cId="3091462144" sldId="269"/>
            <ac:grpSpMk id="33" creationId="{5ECDEC52-15F3-49DD-BCBA-A0533E540F0C}"/>
          </ac:grpSpMkLst>
        </pc:grpChg>
        <pc:grpChg chg="add del">
          <ac:chgData name="Prakhar Bansal" userId="472abb170a1f5299" providerId="LiveId" clId="{EFF896D4-F1F8-4DAA-A18E-413756B5D583}" dt="2020-12-28T10:19:19.294" v="2870" actId="26606"/>
          <ac:grpSpMkLst>
            <pc:docMk/>
            <pc:sldMk cId="3091462144" sldId="269"/>
            <ac:grpSpMk id="37" creationId="{4D91CBDC-3A55-4B80-A109-4C758ADF147B}"/>
          </ac:grpSpMkLst>
        </pc:grpChg>
        <pc:grpChg chg="add del">
          <ac:chgData name="Prakhar Bansal" userId="472abb170a1f5299" providerId="LiveId" clId="{EFF896D4-F1F8-4DAA-A18E-413756B5D583}" dt="2020-12-28T10:19:19.294" v="2870" actId="26606"/>
          <ac:grpSpMkLst>
            <pc:docMk/>
            <pc:sldMk cId="3091462144" sldId="269"/>
            <ac:grpSpMk id="41" creationId="{4478CD8A-FF59-40AD-8101-D685A2FEF64D}"/>
          </ac:grpSpMkLst>
        </pc:grpChg>
        <pc:grpChg chg="add">
          <ac:chgData name="Prakhar Bansal" userId="472abb170a1f5299" providerId="LiveId" clId="{EFF896D4-F1F8-4DAA-A18E-413756B5D583}" dt="2020-12-28T10:19:19.294" v="2870" actId="26606"/>
          <ac:grpSpMkLst>
            <pc:docMk/>
            <pc:sldMk cId="3091462144" sldId="269"/>
            <ac:grpSpMk id="54" creationId="{8A351602-3772-4279-B0D3-A523F6F6EAB3}"/>
          </ac:grpSpMkLst>
        </pc:grpChg>
        <pc:grpChg chg="add">
          <ac:chgData name="Prakhar Bansal" userId="472abb170a1f5299" providerId="LiveId" clId="{EFF896D4-F1F8-4DAA-A18E-413756B5D583}" dt="2020-12-28T10:19:19.294" v="2870" actId="26606"/>
          <ac:grpSpMkLst>
            <pc:docMk/>
            <pc:sldMk cId="3091462144" sldId="269"/>
            <ac:grpSpMk id="65" creationId="{19C50935-4DD3-46C8-B0BE-74860460EFCF}"/>
          </ac:grpSpMkLst>
        </pc:grpChg>
        <pc:grpChg chg="add">
          <ac:chgData name="Prakhar Bansal" userId="472abb170a1f5299" providerId="LiveId" clId="{EFF896D4-F1F8-4DAA-A18E-413756B5D583}" dt="2020-12-28T10:19:19.294" v="2870" actId="26606"/>
          <ac:grpSpMkLst>
            <pc:docMk/>
            <pc:sldMk cId="3091462144" sldId="269"/>
            <ac:grpSpMk id="69" creationId="{EC86BE98-673F-469D-B15E-8B6305CE3A58}"/>
          </ac:grpSpMkLst>
        </pc:grpChg>
        <pc:grpChg chg="add">
          <ac:chgData name="Prakhar Bansal" userId="472abb170a1f5299" providerId="LiveId" clId="{EFF896D4-F1F8-4DAA-A18E-413756B5D583}" dt="2020-12-28T10:19:19.294" v="2870" actId="26606"/>
          <ac:grpSpMkLst>
            <pc:docMk/>
            <pc:sldMk cId="3091462144" sldId="269"/>
            <ac:grpSpMk id="77" creationId="{F70AAE9F-D40D-4A06-A542-AB26D8AB98F2}"/>
          </ac:grpSpMkLst>
        </pc:grpChg>
        <pc:picChg chg="add del mod">
          <ac:chgData name="Prakhar Bansal" userId="472abb170a1f5299" providerId="LiveId" clId="{EFF896D4-F1F8-4DAA-A18E-413756B5D583}" dt="2020-12-28T10:18:12.007" v="2849" actId="478"/>
          <ac:picMkLst>
            <pc:docMk/>
            <pc:sldMk cId="3091462144" sldId="269"/>
            <ac:picMk id="5" creationId="{10D566CE-4D28-45FD-9E01-E8718403F049}"/>
          </ac:picMkLst>
        </pc:picChg>
        <pc:picChg chg="add del mod">
          <ac:chgData name="Prakhar Bansal" userId="472abb170a1f5299" providerId="LiveId" clId="{EFF896D4-F1F8-4DAA-A18E-413756B5D583}" dt="2020-12-28T10:18:20.129" v="2853" actId="478"/>
          <ac:picMkLst>
            <pc:docMk/>
            <pc:sldMk cId="3091462144" sldId="269"/>
            <ac:picMk id="9" creationId="{2CE6496D-D7C7-4543-AE96-F4D2BD5D179B}"/>
          </ac:picMkLst>
        </pc:picChg>
        <pc:picChg chg="add del mod">
          <ac:chgData name="Prakhar Bansal" userId="472abb170a1f5299" providerId="LiveId" clId="{EFF896D4-F1F8-4DAA-A18E-413756B5D583}" dt="2020-12-28T10:18:24.973" v="2857" actId="478"/>
          <ac:picMkLst>
            <pc:docMk/>
            <pc:sldMk cId="3091462144" sldId="269"/>
            <ac:picMk id="13" creationId="{C49D6C4B-FA22-44B7-85FE-FE783E36E16C}"/>
          </ac:picMkLst>
        </pc:picChg>
        <pc:picChg chg="add mod">
          <ac:chgData name="Prakhar Bansal" userId="472abb170a1f5299" providerId="LiveId" clId="{EFF896D4-F1F8-4DAA-A18E-413756B5D583}" dt="2020-12-28T10:19:32.498" v="2874" actId="1076"/>
          <ac:picMkLst>
            <pc:docMk/>
            <pc:sldMk cId="3091462144" sldId="269"/>
            <ac:picMk id="17" creationId="{63BC7F9F-A17A-4111-9B09-E67F977D9193}"/>
          </ac:picMkLst>
        </pc:picChg>
      </pc:sldChg>
      <pc:sldChg chg="addSp delSp modSp new mod setBg">
        <pc:chgData name="Prakhar Bansal" userId="472abb170a1f5299" providerId="LiveId" clId="{EFF896D4-F1F8-4DAA-A18E-413756B5D583}" dt="2020-12-28T10:19:52.144" v="2882" actId="26606"/>
        <pc:sldMkLst>
          <pc:docMk/>
          <pc:sldMk cId="3338908695" sldId="270"/>
        </pc:sldMkLst>
        <pc:spChg chg="add del">
          <ac:chgData name="Prakhar Bansal" userId="472abb170a1f5299" providerId="LiveId" clId="{EFF896D4-F1F8-4DAA-A18E-413756B5D583}" dt="2020-12-28T10:19:52.144" v="2882" actId="26606"/>
          <ac:spMkLst>
            <pc:docMk/>
            <pc:sldMk cId="3338908695" sldId="270"/>
            <ac:spMk id="2" creationId="{AE7B5A0F-2D53-441C-A15A-F4E68A231F0D}"/>
          </ac:spMkLst>
        </pc:spChg>
        <pc:spChg chg="del">
          <ac:chgData name="Prakhar Bansal" userId="472abb170a1f5299" providerId="LiveId" clId="{EFF896D4-F1F8-4DAA-A18E-413756B5D583}" dt="2020-12-28T10:19:40.679" v="2875"/>
          <ac:spMkLst>
            <pc:docMk/>
            <pc:sldMk cId="3338908695" sldId="270"/>
            <ac:spMk id="3" creationId="{F5BD72D9-E9FD-42EA-B06F-2C0388CEAF87}"/>
          </ac:spMkLst>
        </pc:spChg>
        <pc:spChg chg="add del">
          <ac:chgData name="Prakhar Bansal" userId="472abb170a1f5299" providerId="LiveId" clId="{EFF896D4-F1F8-4DAA-A18E-413756B5D583}" dt="2020-12-28T10:19:50.936" v="2879" actId="26606"/>
          <ac:spMkLst>
            <pc:docMk/>
            <pc:sldMk cId="3338908695" sldId="270"/>
            <ac:spMk id="17" creationId="{70CCC791-94D7-4BB8-9EDF-423CEA1F6215}"/>
          </ac:spMkLst>
        </pc:spChg>
        <pc:spChg chg="add del">
          <ac:chgData name="Prakhar Bansal" userId="472abb170a1f5299" providerId="LiveId" clId="{EFF896D4-F1F8-4DAA-A18E-413756B5D583}" dt="2020-12-28T10:19:50.936" v="2879" actId="26606"/>
          <ac:spMkLst>
            <pc:docMk/>
            <pc:sldMk cId="3338908695" sldId="270"/>
            <ac:spMk id="19" creationId="{ED55A19D-297C-4231-AD1F-08EF9B4AA8F4}"/>
          </ac:spMkLst>
        </pc:spChg>
        <pc:spChg chg="add del">
          <ac:chgData name="Prakhar Bansal" userId="472abb170a1f5299" providerId="LiveId" clId="{EFF896D4-F1F8-4DAA-A18E-413756B5D583}" dt="2020-12-28T10:19:50.936" v="2879" actId="26606"/>
          <ac:spMkLst>
            <pc:docMk/>
            <pc:sldMk cId="3338908695" sldId="270"/>
            <ac:spMk id="21" creationId="{F73F38E8-7222-498E-8007-9C1339AA585A}"/>
          </ac:spMkLst>
        </pc:spChg>
        <pc:spChg chg="add del">
          <ac:chgData name="Prakhar Bansal" userId="472abb170a1f5299" providerId="LiveId" clId="{EFF896D4-F1F8-4DAA-A18E-413756B5D583}" dt="2020-12-28T10:19:50.936" v="2879" actId="26606"/>
          <ac:spMkLst>
            <pc:docMk/>
            <pc:sldMk cId="3338908695" sldId="270"/>
            <ac:spMk id="23" creationId="{22170AF3-61AC-4086-B07D-81FDC091789F}"/>
          </ac:spMkLst>
        </pc:spChg>
        <pc:spChg chg="add del">
          <ac:chgData name="Prakhar Bansal" userId="472abb170a1f5299" providerId="LiveId" clId="{EFF896D4-F1F8-4DAA-A18E-413756B5D583}" dt="2020-12-28T10:19:50.936" v="2879" actId="26606"/>
          <ac:spMkLst>
            <pc:docMk/>
            <pc:sldMk cId="3338908695" sldId="270"/>
            <ac:spMk id="29" creationId="{7BD8AB83-2763-4392-B4B9-049CDF1F6EA4}"/>
          </ac:spMkLst>
        </pc:spChg>
        <pc:spChg chg="add del">
          <ac:chgData name="Prakhar Bansal" userId="472abb170a1f5299" providerId="LiveId" clId="{EFF896D4-F1F8-4DAA-A18E-413756B5D583}" dt="2020-12-28T10:19:50.936" v="2879" actId="26606"/>
          <ac:spMkLst>
            <pc:docMk/>
            <pc:sldMk cId="3338908695" sldId="270"/>
            <ac:spMk id="31" creationId="{480F071C-C35C-4CE1-8EE5-8ED96E2F4E25}"/>
          </ac:spMkLst>
        </pc:spChg>
        <pc:spChg chg="add del">
          <ac:chgData name="Prakhar Bansal" userId="472abb170a1f5299" providerId="LiveId" clId="{EFF896D4-F1F8-4DAA-A18E-413756B5D583}" dt="2020-12-28T10:19:52.144" v="2881" actId="26606"/>
          <ac:spMkLst>
            <pc:docMk/>
            <pc:sldMk cId="3338908695" sldId="270"/>
            <ac:spMk id="39" creationId="{70CCC791-94D7-4BB8-9EDF-423CEA1F6215}"/>
          </ac:spMkLst>
        </pc:spChg>
        <pc:spChg chg="add del">
          <ac:chgData name="Prakhar Bansal" userId="472abb170a1f5299" providerId="LiveId" clId="{EFF896D4-F1F8-4DAA-A18E-413756B5D583}" dt="2020-12-28T10:19:52.144" v="2881" actId="26606"/>
          <ac:spMkLst>
            <pc:docMk/>
            <pc:sldMk cId="3338908695" sldId="270"/>
            <ac:spMk id="40" creationId="{ED55A19D-297C-4231-AD1F-08EF9B4AA8F4}"/>
          </ac:spMkLst>
        </pc:spChg>
        <pc:spChg chg="add del">
          <ac:chgData name="Prakhar Bansal" userId="472abb170a1f5299" providerId="LiveId" clId="{EFF896D4-F1F8-4DAA-A18E-413756B5D583}" dt="2020-12-28T10:19:52.144" v="2881" actId="26606"/>
          <ac:spMkLst>
            <pc:docMk/>
            <pc:sldMk cId="3338908695" sldId="270"/>
            <ac:spMk id="41" creationId="{EBAB6C56-3D38-4923-996E-BD474BBB91E9}"/>
          </ac:spMkLst>
        </pc:spChg>
        <pc:spChg chg="add del">
          <ac:chgData name="Prakhar Bansal" userId="472abb170a1f5299" providerId="LiveId" clId="{EFF896D4-F1F8-4DAA-A18E-413756B5D583}" dt="2020-12-28T10:19:52.144" v="2881" actId="26606"/>
          <ac:spMkLst>
            <pc:docMk/>
            <pc:sldMk cId="3338908695" sldId="270"/>
            <ac:spMk id="42" creationId="{20CD21DB-082D-417D-A5AB-FC838AF9D944}"/>
          </ac:spMkLst>
        </pc:spChg>
        <pc:spChg chg="add del">
          <ac:chgData name="Prakhar Bansal" userId="472abb170a1f5299" providerId="LiveId" clId="{EFF896D4-F1F8-4DAA-A18E-413756B5D583}" dt="2020-12-28T10:19:52.144" v="2881" actId="26606"/>
          <ac:spMkLst>
            <pc:docMk/>
            <pc:sldMk cId="3338908695" sldId="270"/>
            <ac:spMk id="43" creationId="{7BD8AB83-2763-4392-B4B9-049CDF1F6EA4}"/>
          </ac:spMkLst>
        </pc:spChg>
        <pc:spChg chg="add del">
          <ac:chgData name="Prakhar Bansal" userId="472abb170a1f5299" providerId="LiveId" clId="{EFF896D4-F1F8-4DAA-A18E-413756B5D583}" dt="2020-12-28T10:19:52.144" v="2881" actId="26606"/>
          <ac:spMkLst>
            <pc:docMk/>
            <pc:sldMk cId="3338908695" sldId="270"/>
            <ac:spMk id="44" creationId="{480F071C-C35C-4CE1-8EE5-8ED96E2F4E25}"/>
          </ac:spMkLst>
        </pc:spChg>
        <pc:spChg chg="add del">
          <ac:chgData name="Prakhar Bansal" userId="472abb170a1f5299" providerId="LiveId" clId="{EFF896D4-F1F8-4DAA-A18E-413756B5D583}" dt="2020-12-28T10:19:52.144" v="2881" actId="26606"/>
          <ac:spMkLst>
            <pc:docMk/>
            <pc:sldMk cId="3338908695" sldId="270"/>
            <ac:spMk id="45" creationId="{CD97FAB4-59E0-4E65-B50B-867B14D2A067}"/>
          </ac:spMkLst>
        </pc:spChg>
        <pc:spChg chg="add del">
          <ac:chgData name="Prakhar Bansal" userId="472abb170a1f5299" providerId="LiveId" clId="{EFF896D4-F1F8-4DAA-A18E-413756B5D583}" dt="2020-12-28T10:19:52.144" v="2881" actId="26606"/>
          <ac:spMkLst>
            <pc:docMk/>
            <pc:sldMk cId="3338908695" sldId="270"/>
            <ac:spMk id="46" creationId="{0D578F4B-2751-4FC2-8853-FAC5C59139C1}"/>
          </ac:spMkLst>
        </pc:spChg>
        <pc:spChg chg="add">
          <ac:chgData name="Prakhar Bansal" userId="472abb170a1f5299" providerId="LiveId" clId="{EFF896D4-F1F8-4DAA-A18E-413756B5D583}" dt="2020-12-28T10:19:52.144" v="2882" actId="26606"/>
          <ac:spMkLst>
            <pc:docMk/>
            <pc:sldMk cId="3338908695" sldId="270"/>
            <ac:spMk id="49" creationId="{70CCC791-94D7-4BB8-9EDF-423CEA1F6215}"/>
          </ac:spMkLst>
        </pc:spChg>
        <pc:spChg chg="add">
          <ac:chgData name="Prakhar Bansal" userId="472abb170a1f5299" providerId="LiveId" clId="{EFF896D4-F1F8-4DAA-A18E-413756B5D583}" dt="2020-12-28T10:19:52.144" v="2882" actId="26606"/>
          <ac:spMkLst>
            <pc:docMk/>
            <pc:sldMk cId="3338908695" sldId="270"/>
            <ac:spMk id="50" creationId="{ED55A19D-297C-4231-AD1F-08EF9B4AA8F4}"/>
          </ac:spMkLst>
        </pc:spChg>
        <pc:spChg chg="add">
          <ac:chgData name="Prakhar Bansal" userId="472abb170a1f5299" providerId="LiveId" clId="{EFF896D4-F1F8-4DAA-A18E-413756B5D583}" dt="2020-12-28T10:19:52.144" v="2882" actId="26606"/>
          <ac:spMkLst>
            <pc:docMk/>
            <pc:sldMk cId="3338908695" sldId="270"/>
            <ac:spMk id="51" creationId="{F73F38E8-7222-498E-8007-9C1339AA585A}"/>
          </ac:spMkLst>
        </pc:spChg>
        <pc:spChg chg="add">
          <ac:chgData name="Prakhar Bansal" userId="472abb170a1f5299" providerId="LiveId" clId="{EFF896D4-F1F8-4DAA-A18E-413756B5D583}" dt="2020-12-28T10:19:52.144" v="2882" actId="26606"/>
          <ac:spMkLst>
            <pc:docMk/>
            <pc:sldMk cId="3338908695" sldId="270"/>
            <ac:spMk id="52" creationId="{22170AF3-61AC-4086-B07D-81FDC091789F}"/>
          </ac:spMkLst>
        </pc:spChg>
        <pc:spChg chg="add">
          <ac:chgData name="Prakhar Bansal" userId="472abb170a1f5299" providerId="LiveId" clId="{EFF896D4-F1F8-4DAA-A18E-413756B5D583}" dt="2020-12-28T10:19:52.144" v="2882" actId="26606"/>
          <ac:spMkLst>
            <pc:docMk/>
            <pc:sldMk cId="3338908695" sldId="270"/>
            <ac:spMk id="54" creationId="{7BD8AB83-2763-4392-B4B9-049CDF1F6EA4}"/>
          </ac:spMkLst>
        </pc:spChg>
        <pc:spChg chg="add">
          <ac:chgData name="Prakhar Bansal" userId="472abb170a1f5299" providerId="LiveId" clId="{EFF896D4-F1F8-4DAA-A18E-413756B5D583}" dt="2020-12-28T10:19:52.144" v="2882" actId="26606"/>
          <ac:spMkLst>
            <pc:docMk/>
            <pc:sldMk cId="3338908695" sldId="270"/>
            <ac:spMk id="55" creationId="{480F071C-C35C-4CE1-8EE5-8ED96E2F4E25}"/>
          </ac:spMkLst>
        </pc:spChg>
        <pc:grpChg chg="add del">
          <ac:chgData name="Prakhar Bansal" userId="472abb170a1f5299" providerId="LiveId" clId="{EFF896D4-F1F8-4DAA-A18E-413756B5D583}" dt="2020-12-28T10:19:50.936" v="2879" actId="26606"/>
          <ac:grpSpMkLst>
            <pc:docMk/>
            <pc:sldMk cId="3338908695" sldId="270"/>
            <ac:grpSpMk id="10" creationId="{773CCE17-EE0F-40E0-B7AE-CF7677B64709}"/>
          </ac:grpSpMkLst>
        </pc:grpChg>
        <pc:grpChg chg="add del">
          <ac:chgData name="Prakhar Bansal" userId="472abb170a1f5299" providerId="LiveId" clId="{EFF896D4-F1F8-4DAA-A18E-413756B5D583}" dt="2020-12-28T10:19:50.936" v="2879" actId="26606"/>
          <ac:grpSpMkLst>
            <pc:docMk/>
            <pc:sldMk cId="3338908695" sldId="270"/>
            <ac:grpSpMk id="25" creationId="{8BA53ACC-5E7A-47CA-AFB6-3EDE695A36DC}"/>
          </ac:grpSpMkLst>
        </pc:grpChg>
        <pc:grpChg chg="add del">
          <ac:chgData name="Prakhar Bansal" userId="472abb170a1f5299" providerId="LiveId" clId="{EFF896D4-F1F8-4DAA-A18E-413756B5D583}" dt="2020-12-28T10:19:52.144" v="2881" actId="26606"/>
          <ac:grpSpMkLst>
            <pc:docMk/>
            <pc:sldMk cId="3338908695" sldId="270"/>
            <ac:grpSpMk id="33" creationId="{773CCE17-EE0F-40E0-B7AE-CF7677B64709}"/>
          </ac:grpSpMkLst>
        </pc:grpChg>
        <pc:grpChg chg="add">
          <ac:chgData name="Prakhar Bansal" userId="472abb170a1f5299" providerId="LiveId" clId="{EFF896D4-F1F8-4DAA-A18E-413756B5D583}" dt="2020-12-28T10:19:52.144" v="2882" actId="26606"/>
          <ac:grpSpMkLst>
            <pc:docMk/>
            <pc:sldMk cId="3338908695" sldId="270"/>
            <ac:grpSpMk id="48" creationId="{773CCE17-EE0F-40E0-B7AE-CF7677B64709}"/>
          </ac:grpSpMkLst>
        </pc:grpChg>
        <pc:grpChg chg="add">
          <ac:chgData name="Prakhar Bansal" userId="472abb170a1f5299" providerId="LiveId" clId="{EFF896D4-F1F8-4DAA-A18E-413756B5D583}" dt="2020-12-28T10:19:52.144" v="2882" actId="26606"/>
          <ac:grpSpMkLst>
            <pc:docMk/>
            <pc:sldMk cId="3338908695" sldId="270"/>
            <ac:grpSpMk id="53" creationId="{8BA53ACC-5E7A-47CA-AFB6-3EDE695A36DC}"/>
          </ac:grpSpMkLst>
        </pc:grpChg>
        <pc:picChg chg="add mod">
          <ac:chgData name="Prakhar Bansal" userId="472abb170a1f5299" providerId="LiveId" clId="{EFF896D4-F1F8-4DAA-A18E-413756B5D583}" dt="2020-12-28T10:19:52.144" v="2882" actId="26606"/>
          <ac:picMkLst>
            <pc:docMk/>
            <pc:sldMk cId="3338908695" sldId="270"/>
            <ac:picMk id="5" creationId="{A4F7DCBC-A6B2-46A1-8F6E-26C7229FDD12}"/>
          </ac:picMkLst>
        </pc:picChg>
      </pc:sldChg>
      <pc:sldChg chg="addSp delSp modSp new mod setBg">
        <pc:chgData name="Prakhar Bansal" userId="472abb170a1f5299" providerId="LiveId" clId="{EFF896D4-F1F8-4DAA-A18E-413756B5D583}" dt="2020-12-28T10:20:21.624" v="2890" actId="26606"/>
        <pc:sldMkLst>
          <pc:docMk/>
          <pc:sldMk cId="4279550420" sldId="271"/>
        </pc:sldMkLst>
        <pc:spChg chg="del">
          <ac:chgData name="Prakhar Bansal" userId="472abb170a1f5299" providerId="LiveId" clId="{EFF896D4-F1F8-4DAA-A18E-413756B5D583}" dt="2020-12-28T10:20:21.624" v="2890" actId="26606"/>
          <ac:spMkLst>
            <pc:docMk/>
            <pc:sldMk cId="4279550420" sldId="271"/>
            <ac:spMk id="2" creationId="{C6567828-EC45-4CAE-9A47-B075A91C3D4F}"/>
          </ac:spMkLst>
        </pc:spChg>
        <pc:spChg chg="del">
          <ac:chgData name="Prakhar Bansal" userId="472abb170a1f5299" providerId="LiveId" clId="{EFF896D4-F1F8-4DAA-A18E-413756B5D583}" dt="2020-12-28T10:20:10.622" v="2883"/>
          <ac:spMkLst>
            <pc:docMk/>
            <pc:sldMk cId="4279550420" sldId="271"/>
            <ac:spMk id="3" creationId="{467E3202-3C08-42DD-90D7-CDD7E3598F1D}"/>
          </ac:spMkLst>
        </pc:spChg>
        <pc:spChg chg="add del mod">
          <ac:chgData name="Prakhar Bansal" userId="472abb170a1f5299" providerId="LiveId" clId="{EFF896D4-F1F8-4DAA-A18E-413756B5D583}" dt="2020-12-28T10:20:17.355" v="2887"/>
          <ac:spMkLst>
            <pc:docMk/>
            <pc:sldMk cId="4279550420" sldId="271"/>
            <ac:spMk id="7" creationId="{1702069C-667E-4C48-B19D-DBB47FF502A0}"/>
          </ac:spMkLst>
        </pc:spChg>
        <pc:spChg chg="add">
          <ac:chgData name="Prakhar Bansal" userId="472abb170a1f5299" providerId="LiveId" clId="{EFF896D4-F1F8-4DAA-A18E-413756B5D583}" dt="2020-12-28T10:20:21.624" v="2890" actId="26606"/>
          <ac:spMkLst>
            <pc:docMk/>
            <pc:sldMk cId="4279550420" sldId="271"/>
            <ac:spMk id="21" creationId="{70CCC791-94D7-4BB8-9EDF-423CEA1F6215}"/>
          </ac:spMkLst>
        </pc:spChg>
        <pc:spChg chg="add">
          <ac:chgData name="Prakhar Bansal" userId="472abb170a1f5299" providerId="LiveId" clId="{EFF896D4-F1F8-4DAA-A18E-413756B5D583}" dt="2020-12-28T10:20:21.624" v="2890" actId="26606"/>
          <ac:spMkLst>
            <pc:docMk/>
            <pc:sldMk cId="4279550420" sldId="271"/>
            <ac:spMk id="23" creationId="{ED55A19D-297C-4231-AD1F-08EF9B4AA8F4}"/>
          </ac:spMkLst>
        </pc:spChg>
        <pc:spChg chg="add">
          <ac:chgData name="Prakhar Bansal" userId="472abb170a1f5299" providerId="LiveId" clId="{EFF896D4-F1F8-4DAA-A18E-413756B5D583}" dt="2020-12-28T10:20:21.624" v="2890" actId="26606"/>
          <ac:spMkLst>
            <pc:docMk/>
            <pc:sldMk cId="4279550420" sldId="271"/>
            <ac:spMk id="25" creationId="{F73F38E8-7222-498E-8007-9C1339AA585A}"/>
          </ac:spMkLst>
        </pc:spChg>
        <pc:spChg chg="add">
          <ac:chgData name="Prakhar Bansal" userId="472abb170a1f5299" providerId="LiveId" clId="{EFF896D4-F1F8-4DAA-A18E-413756B5D583}" dt="2020-12-28T10:20:21.624" v="2890" actId="26606"/>
          <ac:spMkLst>
            <pc:docMk/>
            <pc:sldMk cId="4279550420" sldId="271"/>
            <ac:spMk id="27" creationId="{22170AF3-61AC-4086-B07D-81FDC091789F}"/>
          </ac:spMkLst>
        </pc:spChg>
        <pc:spChg chg="add">
          <ac:chgData name="Prakhar Bansal" userId="472abb170a1f5299" providerId="LiveId" clId="{EFF896D4-F1F8-4DAA-A18E-413756B5D583}" dt="2020-12-28T10:20:21.624" v="2890" actId="26606"/>
          <ac:spMkLst>
            <pc:docMk/>
            <pc:sldMk cId="4279550420" sldId="271"/>
            <ac:spMk id="33" creationId="{7BD8AB83-2763-4392-B4B9-049CDF1F6EA4}"/>
          </ac:spMkLst>
        </pc:spChg>
        <pc:spChg chg="add">
          <ac:chgData name="Prakhar Bansal" userId="472abb170a1f5299" providerId="LiveId" clId="{EFF896D4-F1F8-4DAA-A18E-413756B5D583}" dt="2020-12-28T10:20:21.624" v="2890" actId="26606"/>
          <ac:spMkLst>
            <pc:docMk/>
            <pc:sldMk cId="4279550420" sldId="271"/>
            <ac:spMk id="35" creationId="{480F071C-C35C-4CE1-8EE5-8ED96E2F4E25}"/>
          </ac:spMkLst>
        </pc:spChg>
        <pc:grpChg chg="add">
          <ac:chgData name="Prakhar Bansal" userId="472abb170a1f5299" providerId="LiveId" clId="{EFF896D4-F1F8-4DAA-A18E-413756B5D583}" dt="2020-12-28T10:20:21.624" v="2890" actId="26606"/>
          <ac:grpSpMkLst>
            <pc:docMk/>
            <pc:sldMk cId="4279550420" sldId="271"/>
            <ac:grpSpMk id="14" creationId="{773CCE17-EE0F-40E0-B7AE-CF7677B64709}"/>
          </ac:grpSpMkLst>
        </pc:grpChg>
        <pc:grpChg chg="add">
          <ac:chgData name="Prakhar Bansal" userId="472abb170a1f5299" providerId="LiveId" clId="{EFF896D4-F1F8-4DAA-A18E-413756B5D583}" dt="2020-12-28T10:20:21.624" v="2890" actId="26606"/>
          <ac:grpSpMkLst>
            <pc:docMk/>
            <pc:sldMk cId="4279550420" sldId="271"/>
            <ac:grpSpMk id="29" creationId="{8BA53ACC-5E7A-47CA-AFB6-3EDE695A36DC}"/>
          </ac:grpSpMkLst>
        </pc:grpChg>
        <pc:picChg chg="add del mod">
          <ac:chgData name="Prakhar Bansal" userId="472abb170a1f5299" providerId="LiveId" clId="{EFF896D4-F1F8-4DAA-A18E-413756B5D583}" dt="2020-12-28T10:20:14.044" v="2886" actId="478"/>
          <ac:picMkLst>
            <pc:docMk/>
            <pc:sldMk cId="4279550420" sldId="271"/>
            <ac:picMk id="5" creationId="{795421C5-3362-4AE1-89E4-6377A5921718}"/>
          </ac:picMkLst>
        </pc:picChg>
        <pc:picChg chg="add mod">
          <ac:chgData name="Prakhar Bansal" userId="472abb170a1f5299" providerId="LiveId" clId="{EFF896D4-F1F8-4DAA-A18E-413756B5D583}" dt="2020-12-28T10:20:21.624" v="2890" actId="26606"/>
          <ac:picMkLst>
            <pc:docMk/>
            <pc:sldMk cId="4279550420" sldId="271"/>
            <ac:picMk id="9" creationId="{D967DE19-7CC6-409E-82B5-4DF31CD087EB}"/>
          </ac:picMkLst>
        </pc:picChg>
      </pc:sldChg>
      <pc:sldChg chg="addSp delSp modSp new mod setBg">
        <pc:chgData name="Prakhar Bansal" userId="472abb170a1f5299" providerId="LiveId" clId="{EFF896D4-F1F8-4DAA-A18E-413756B5D583}" dt="2020-12-28T10:20:31.186" v="2894" actId="26606"/>
        <pc:sldMkLst>
          <pc:docMk/>
          <pc:sldMk cId="1955960836" sldId="272"/>
        </pc:sldMkLst>
        <pc:spChg chg="del">
          <ac:chgData name="Prakhar Bansal" userId="472abb170a1f5299" providerId="LiveId" clId="{EFF896D4-F1F8-4DAA-A18E-413756B5D583}" dt="2020-12-28T10:20:31.186" v="2894" actId="26606"/>
          <ac:spMkLst>
            <pc:docMk/>
            <pc:sldMk cId="1955960836" sldId="272"/>
            <ac:spMk id="2" creationId="{4D49B807-F811-4072-A6AA-10BBDA6B3363}"/>
          </ac:spMkLst>
        </pc:spChg>
        <pc:spChg chg="del">
          <ac:chgData name="Prakhar Bansal" userId="472abb170a1f5299" providerId="LiveId" clId="{EFF896D4-F1F8-4DAA-A18E-413756B5D583}" dt="2020-12-28T10:20:27.319" v="2891"/>
          <ac:spMkLst>
            <pc:docMk/>
            <pc:sldMk cId="1955960836" sldId="272"/>
            <ac:spMk id="3" creationId="{660404B3-63E9-401F-B3FB-8C79756DC302}"/>
          </ac:spMkLst>
        </pc:spChg>
        <pc:spChg chg="add">
          <ac:chgData name="Prakhar Bansal" userId="472abb170a1f5299" providerId="LiveId" clId="{EFF896D4-F1F8-4DAA-A18E-413756B5D583}" dt="2020-12-28T10:20:31.186" v="2894" actId="26606"/>
          <ac:spMkLst>
            <pc:docMk/>
            <pc:sldMk cId="1955960836" sldId="272"/>
            <ac:spMk id="17" creationId="{70CCC791-94D7-4BB8-9EDF-423CEA1F6215}"/>
          </ac:spMkLst>
        </pc:spChg>
        <pc:spChg chg="add">
          <ac:chgData name="Prakhar Bansal" userId="472abb170a1f5299" providerId="LiveId" clId="{EFF896D4-F1F8-4DAA-A18E-413756B5D583}" dt="2020-12-28T10:20:31.186" v="2894" actId="26606"/>
          <ac:spMkLst>
            <pc:docMk/>
            <pc:sldMk cId="1955960836" sldId="272"/>
            <ac:spMk id="19" creationId="{ED55A19D-297C-4231-AD1F-08EF9B4AA8F4}"/>
          </ac:spMkLst>
        </pc:spChg>
        <pc:spChg chg="add">
          <ac:chgData name="Prakhar Bansal" userId="472abb170a1f5299" providerId="LiveId" clId="{EFF896D4-F1F8-4DAA-A18E-413756B5D583}" dt="2020-12-28T10:20:31.186" v="2894" actId="26606"/>
          <ac:spMkLst>
            <pc:docMk/>
            <pc:sldMk cId="1955960836" sldId="272"/>
            <ac:spMk id="21" creationId="{F73F38E8-7222-498E-8007-9C1339AA585A}"/>
          </ac:spMkLst>
        </pc:spChg>
        <pc:spChg chg="add">
          <ac:chgData name="Prakhar Bansal" userId="472abb170a1f5299" providerId="LiveId" clId="{EFF896D4-F1F8-4DAA-A18E-413756B5D583}" dt="2020-12-28T10:20:31.186" v="2894" actId="26606"/>
          <ac:spMkLst>
            <pc:docMk/>
            <pc:sldMk cId="1955960836" sldId="272"/>
            <ac:spMk id="23" creationId="{22170AF3-61AC-4086-B07D-81FDC091789F}"/>
          </ac:spMkLst>
        </pc:spChg>
        <pc:spChg chg="add">
          <ac:chgData name="Prakhar Bansal" userId="472abb170a1f5299" providerId="LiveId" clId="{EFF896D4-F1F8-4DAA-A18E-413756B5D583}" dt="2020-12-28T10:20:31.186" v="2894" actId="26606"/>
          <ac:spMkLst>
            <pc:docMk/>
            <pc:sldMk cId="1955960836" sldId="272"/>
            <ac:spMk id="29" creationId="{7BD8AB83-2763-4392-B4B9-049CDF1F6EA4}"/>
          </ac:spMkLst>
        </pc:spChg>
        <pc:spChg chg="add">
          <ac:chgData name="Prakhar Bansal" userId="472abb170a1f5299" providerId="LiveId" clId="{EFF896D4-F1F8-4DAA-A18E-413756B5D583}" dt="2020-12-28T10:20:31.186" v="2894" actId="26606"/>
          <ac:spMkLst>
            <pc:docMk/>
            <pc:sldMk cId="1955960836" sldId="272"/>
            <ac:spMk id="31" creationId="{480F071C-C35C-4CE1-8EE5-8ED96E2F4E25}"/>
          </ac:spMkLst>
        </pc:spChg>
        <pc:grpChg chg="add">
          <ac:chgData name="Prakhar Bansal" userId="472abb170a1f5299" providerId="LiveId" clId="{EFF896D4-F1F8-4DAA-A18E-413756B5D583}" dt="2020-12-28T10:20:31.186" v="2894" actId="26606"/>
          <ac:grpSpMkLst>
            <pc:docMk/>
            <pc:sldMk cId="1955960836" sldId="272"/>
            <ac:grpSpMk id="10" creationId="{773CCE17-EE0F-40E0-B7AE-CF7677B64709}"/>
          </ac:grpSpMkLst>
        </pc:grpChg>
        <pc:grpChg chg="add">
          <ac:chgData name="Prakhar Bansal" userId="472abb170a1f5299" providerId="LiveId" clId="{EFF896D4-F1F8-4DAA-A18E-413756B5D583}" dt="2020-12-28T10:20:31.186" v="2894" actId="26606"/>
          <ac:grpSpMkLst>
            <pc:docMk/>
            <pc:sldMk cId="1955960836" sldId="272"/>
            <ac:grpSpMk id="25" creationId="{8BA53ACC-5E7A-47CA-AFB6-3EDE695A36DC}"/>
          </ac:grpSpMkLst>
        </pc:grpChg>
        <pc:picChg chg="add mod">
          <ac:chgData name="Prakhar Bansal" userId="472abb170a1f5299" providerId="LiveId" clId="{EFF896D4-F1F8-4DAA-A18E-413756B5D583}" dt="2020-12-28T10:20:31.186" v="2894" actId="26606"/>
          <ac:picMkLst>
            <pc:docMk/>
            <pc:sldMk cId="1955960836" sldId="272"/>
            <ac:picMk id="5" creationId="{39A53C68-00B3-4395-9A3F-3730AC99EDF0}"/>
          </ac:picMkLst>
        </pc:picChg>
      </pc:sldChg>
      <pc:sldChg chg="addSp delSp modSp new mod ord setBg">
        <pc:chgData name="Prakhar Bansal" userId="472abb170a1f5299" providerId="LiveId" clId="{EFF896D4-F1F8-4DAA-A18E-413756B5D583}" dt="2020-12-28T10:18:43.497" v="2865"/>
        <pc:sldMkLst>
          <pc:docMk/>
          <pc:sldMk cId="520510577" sldId="273"/>
        </pc:sldMkLst>
        <pc:spChg chg="del">
          <ac:chgData name="Prakhar Bansal" userId="472abb170a1f5299" providerId="LiveId" clId="{EFF896D4-F1F8-4DAA-A18E-413756B5D583}" dt="2020-12-28T10:16:44.854" v="2831" actId="26606"/>
          <ac:spMkLst>
            <pc:docMk/>
            <pc:sldMk cId="520510577" sldId="273"/>
            <ac:spMk id="2" creationId="{6D8FE772-06DB-48D8-8F2F-13AA5CBFAFE0}"/>
          </ac:spMkLst>
        </pc:spChg>
        <pc:spChg chg="del">
          <ac:chgData name="Prakhar Bansal" userId="472abb170a1f5299" providerId="LiveId" clId="{EFF896D4-F1F8-4DAA-A18E-413756B5D583}" dt="2020-12-28T10:16:37.030" v="2828"/>
          <ac:spMkLst>
            <pc:docMk/>
            <pc:sldMk cId="520510577" sldId="273"/>
            <ac:spMk id="3" creationId="{8872B962-7DB4-4ED5-8D1E-0540E64DB066}"/>
          </ac:spMkLst>
        </pc:spChg>
        <pc:spChg chg="add">
          <ac:chgData name="Prakhar Bansal" userId="472abb170a1f5299" providerId="LiveId" clId="{EFF896D4-F1F8-4DAA-A18E-413756B5D583}" dt="2020-12-28T10:16:44.854" v="2831" actId="26606"/>
          <ac:spMkLst>
            <pc:docMk/>
            <pc:sldMk cId="520510577" sldId="273"/>
            <ac:spMk id="17" creationId="{70CCC791-94D7-4BB8-9EDF-423CEA1F6215}"/>
          </ac:spMkLst>
        </pc:spChg>
        <pc:spChg chg="add">
          <ac:chgData name="Prakhar Bansal" userId="472abb170a1f5299" providerId="LiveId" clId="{EFF896D4-F1F8-4DAA-A18E-413756B5D583}" dt="2020-12-28T10:16:44.854" v="2831" actId="26606"/>
          <ac:spMkLst>
            <pc:docMk/>
            <pc:sldMk cId="520510577" sldId="273"/>
            <ac:spMk id="19" creationId="{ED55A19D-297C-4231-AD1F-08EF9B4AA8F4}"/>
          </ac:spMkLst>
        </pc:spChg>
        <pc:spChg chg="add">
          <ac:chgData name="Prakhar Bansal" userId="472abb170a1f5299" providerId="LiveId" clId="{EFF896D4-F1F8-4DAA-A18E-413756B5D583}" dt="2020-12-28T10:16:44.854" v="2831" actId="26606"/>
          <ac:spMkLst>
            <pc:docMk/>
            <pc:sldMk cId="520510577" sldId="273"/>
            <ac:spMk id="36" creationId="{8EFA3AE2-4D79-490F-B649-047F36E56D3A}"/>
          </ac:spMkLst>
        </pc:spChg>
        <pc:spChg chg="add">
          <ac:chgData name="Prakhar Bansal" userId="472abb170a1f5299" providerId="LiveId" clId="{EFF896D4-F1F8-4DAA-A18E-413756B5D583}" dt="2020-12-28T10:16:44.854" v="2831" actId="26606"/>
          <ac:spMkLst>
            <pc:docMk/>
            <pc:sldMk cId="520510577" sldId="273"/>
            <ac:spMk id="38" creationId="{AF1F73C6-5691-4700-AFC4-DA3660397E37}"/>
          </ac:spMkLst>
        </pc:spChg>
        <pc:grpChg chg="add">
          <ac:chgData name="Prakhar Bansal" userId="472abb170a1f5299" providerId="LiveId" clId="{EFF896D4-F1F8-4DAA-A18E-413756B5D583}" dt="2020-12-28T10:16:44.854" v="2831" actId="26606"/>
          <ac:grpSpMkLst>
            <pc:docMk/>
            <pc:sldMk cId="520510577" sldId="273"/>
            <ac:grpSpMk id="10" creationId="{773CCE17-EE0F-40E0-B7AE-CF7677B64709}"/>
          </ac:grpSpMkLst>
        </pc:grpChg>
        <pc:grpChg chg="add">
          <ac:chgData name="Prakhar Bansal" userId="472abb170a1f5299" providerId="LiveId" clId="{EFF896D4-F1F8-4DAA-A18E-413756B5D583}" dt="2020-12-28T10:16:44.854" v="2831" actId="26606"/>
          <ac:grpSpMkLst>
            <pc:docMk/>
            <pc:sldMk cId="520510577" sldId="273"/>
            <ac:grpSpMk id="21" creationId="{811A993A-52C8-4BC6-BFBC-62C21A66A37D}"/>
          </ac:grpSpMkLst>
        </pc:grpChg>
        <pc:grpChg chg="add">
          <ac:chgData name="Prakhar Bansal" userId="472abb170a1f5299" providerId="LiveId" clId="{EFF896D4-F1F8-4DAA-A18E-413756B5D583}" dt="2020-12-28T10:16:44.854" v="2831" actId="26606"/>
          <ac:grpSpMkLst>
            <pc:docMk/>
            <pc:sldMk cId="520510577" sldId="273"/>
            <ac:grpSpMk id="40" creationId="{56F9D4BC-F300-47FA-BC0D-DD9EF194BE8D}"/>
          </ac:grpSpMkLst>
        </pc:grpChg>
        <pc:picChg chg="add mod">
          <ac:chgData name="Prakhar Bansal" userId="472abb170a1f5299" providerId="LiveId" clId="{EFF896D4-F1F8-4DAA-A18E-413756B5D583}" dt="2020-12-28T10:16:44.854" v="2831" actId="26606"/>
          <ac:picMkLst>
            <pc:docMk/>
            <pc:sldMk cId="520510577" sldId="273"/>
            <ac:picMk id="5" creationId="{4FD1A38E-8AB7-41BC-A46E-8734D6B35F68}"/>
          </ac:picMkLst>
        </pc:picChg>
      </pc:sldChg>
      <pc:sldChg chg="addSp delSp modSp new mod setBg">
        <pc:chgData name="Prakhar Bansal" userId="472abb170a1f5299" providerId="LiveId" clId="{EFF896D4-F1F8-4DAA-A18E-413756B5D583}" dt="2020-12-28T10:20:54.076" v="2899" actId="26606"/>
        <pc:sldMkLst>
          <pc:docMk/>
          <pc:sldMk cId="1361101956" sldId="274"/>
        </pc:sldMkLst>
        <pc:spChg chg="del">
          <ac:chgData name="Prakhar Bansal" userId="472abb170a1f5299" providerId="LiveId" clId="{EFF896D4-F1F8-4DAA-A18E-413756B5D583}" dt="2020-12-28T10:20:54.076" v="2899" actId="26606"/>
          <ac:spMkLst>
            <pc:docMk/>
            <pc:sldMk cId="1361101956" sldId="274"/>
            <ac:spMk id="2" creationId="{A8D259B3-E824-4FD7-BA4E-57A29A5A2318}"/>
          </ac:spMkLst>
        </pc:spChg>
        <pc:spChg chg="del">
          <ac:chgData name="Prakhar Bansal" userId="472abb170a1f5299" providerId="LiveId" clId="{EFF896D4-F1F8-4DAA-A18E-413756B5D583}" dt="2020-12-28T10:20:48.612" v="2896"/>
          <ac:spMkLst>
            <pc:docMk/>
            <pc:sldMk cId="1361101956" sldId="274"/>
            <ac:spMk id="3" creationId="{2F32739B-98AE-489B-8F22-39FCC07D676D}"/>
          </ac:spMkLst>
        </pc:spChg>
        <pc:spChg chg="add">
          <ac:chgData name="Prakhar Bansal" userId="472abb170a1f5299" providerId="LiveId" clId="{EFF896D4-F1F8-4DAA-A18E-413756B5D583}" dt="2020-12-28T10:20:54.076" v="2899" actId="26606"/>
          <ac:spMkLst>
            <pc:docMk/>
            <pc:sldMk cId="1361101956" sldId="274"/>
            <ac:spMk id="17" creationId="{70CCC791-94D7-4BB8-9EDF-423CEA1F6215}"/>
          </ac:spMkLst>
        </pc:spChg>
        <pc:spChg chg="add">
          <ac:chgData name="Prakhar Bansal" userId="472abb170a1f5299" providerId="LiveId" clId="{EFF896D4-F1F8-4DAA-A18E-413756B5D583}" dt="2020-12-28T10:20:54.076" v="2899" actId="26606"/>
          <ac:spMkLst>
            <pc:docMk/>
            <pc:sldMk cId="1361101956" sldId="274"/>
            <ac:spMk id="19" creationId="{ED55A19D-297C-4231-AD1F-08EF9B4AA8F4}"/>
          </ac:spMkLst>
        </pc:spChg>
        <pc:spChg chg="add">
          <ac:chgData name="Prakhar Bansal" userId="472abb170a1f5299" providerId="LiveId" clId="{EFF896D4-F1F8-4DAA-A18E-413756B5D583}" dt="2020-12-28T10:20:54.076" v="2899" actId="26606"/>
          <ac:spMkLst>
            <pc:docMk/>
            <pc:sldMk cId="1361101956" sldId="274"/>
            <ac:spMk id="21" creationId="{F73F38E8-7222-498E-8007-9C1339AA585A}"/>
          </ac:spMkLst>
        </pc:spChg>
        <pc:spChg chg="add">
          <ac:chgData name="Prakhar Bansal" userId="472abb170a1f5299" providerId="LiveId" clId="{EFF896D4-F1F8-4DAA-A18E-413756B5D583}" dt="2020-12-28T10:20:54.076" v="2899" actId="26606"/>
          <ac:spMkLst>
            <pc:docMk/>
            <pc:sldMk cId="1361101956" sldId="274"/>
            <ac:spMk id="23" creationId="{22170AF3-61AC-4086-B07D-81FDC091789F}"/>
          </ac:spMkLst>
        </pc:spChg>
        <pc:spChg chg="add">
          <ac:chgData name="Prakhar Bansal" userId="472abb170a1f5299" providerId="LiveId" clId="{EFF896D4-F1F8-4DAA-A18E-413756B5D583}" dt="2020-12-28T10:20:54.076" v="2899" actId="26606"/>
          <ac:spMkLst>
            <pc:docMk/>
            <pc:sldMk cId="1361101956" sldId="274"/>
            <ac:spMk id="29" creationId="{7BD8AB83-2763-4392-B4B9-049CDF1F6EA4}"/>
          </ac:spMkLst>
        </pc:spChg>
        <pc:spChg chg="add">
          <ac:chgData name="Prakhar Bansal" userId="472abb170a1f5299" providerId="LiveId" clId="{EFF896D4-F1F8-4DAA-A18E-413756B5D583}" dt="2020-12-28T10:20:54.076" v="2899" actId="26606"/>
          <ac:spMkLst>
            <pc:docMk/>
            <pc:sldMk cId="1361101956" sldId="274"/>
            <ac:spMk id="31" creationId="{480F071C-C35C-4CE1-8EE5-8ED96E2F4E25}"/>
          </ac:spMkLst>
        </pc:spChg>
        <pc:grpChg chg="add">
          <ac:chgData name="Prakhar Bansal" userId="472abb170a1f5299" providerId="LiveId" clId="{EFF896D4-F1F8-4DAA-A18E-413756B5D583}" dt="2020-12-28T10:20:54.076" v="2899" actId="26606"/>
          <ac:grpSpMkLst>
            <pc:docMk/>
            <pc:sldMk cId="1361101956" sldId="274"/>
            <ac:grpSpMk id="10" creationId="{773CCE17-EE0F-40E0-B7AE-CF7677B64709}"/>
          </ac:grpSpMkLst>
        </pc:grpChg>
        <pc:grpChg chg="add">
          <ac:chgData name="Prakhar Bansal" userId="472abb170a1f5299" providerId="LiveId" clId="{EFF896D4-F1F8-4DAA-A18E-413756B5D583}" dt="2020-12-28T10:20:54.076" v="2899" actId="26606"/>
          <ac:grpSpMkLst>
            <pc:docMk/>
            <pc:sldMk cId="1361101956" sldId="274"/>
            <ac:grpSpMk id="25" creationId="{8BA53ACC-5E7A-47CA-AFB6-3EDE695A36DC}"/>
          </ac:grpSpMkLst>
        </pc:grpChg>
        <pc:picChg chg="add mod">
          <ac:chgData name="Prakhar Bansal" userId="472abb170a1f5299" providerId="LiveId" clId="{EFF896D4-F1F8-4DAA-A18E-413756B5D583}" dt="2020-12-28T10:20:54.076" v="2899" actId="26606"/>
          <ac:picMkLst>
            <pc:docMk/>
            <pc:sldMk cId="1361101956" sldId="274"/>
            <ac:picMk id="5" creationId="{CC129F54-A44D-4331-8874-2EBE4E41A815}"/>
          </ac:picMkLst>
        </pc:picChg>
      </pc:sldChg>
      <pc:sldChg chg="addSp delSp modSp new mod modClrScheme chgLayout">
        <pc:chgData name="Prakhar Bansal" userId="472abb170a1f5299" providerId="LiveId" clId="{EFF896D4-F1F8-4DAA-A18E-413756B5D583}" dt="2020-12-28T12:25:39.794" v="2927" actId="1076"/>
        <pc:sldMkLst>
          <pc:docMk/>
          <pc:sldMk cId="1146195657" sldId="275"/>
        </pc:sldMkLst>
        <pc:spChg chg="mod ord">
          <ac:chgData name="Prakhar Bansal" userId="472abb170a1f5299" providerId="LiveId" clId="{EFF896D4-F1F8-4DAA-A18E-413756B5D583}" dt="2020-12-28T12:25:39.794" v="2927" actId="1076"/>
          <ac:spMkLst>
            <pc:docMk/>
            <pc:sldMk cId="1146195657" sldId="275"/>
            <ac:spMk id="2" creationId="{5F1D5946-E5D3-4C31-838A-7672B4D494B2}"/>
          </ac:spMkLst>
        </pc:spChg>
        <pc:spChg chg="del mod ord">
          <ac:chgData name="Prakhar Bansal" userId="472abb170a1f5299" providerId="LiveId" clId="{EFF896D4-F1F8-4DAA-A18E-413756B5D583}" dt="2020-12-28T12:21:15.939" v="2919" actId="700"/>
          <ac:spMkLst>
            <pc:docMk/>
            <pc:sldMk cId="1146195657" sldId="275"/>
            <ac:spMk id="3" creationId="{539636AF-0E18-4517-A6D1-12E6C6022C03}"/>
          </ac:spMkLst>
        </pc:spChg>
        <pc:spChg chg="add mod ord">
          <ac:chgData name="Prakhar Bansal" userId="472abb170a1f5299" providerId="LiveId" clId="{EFF896D4-F1F8-4DAA-A18E-413756B5D583}" dt="2020-12-28T12:25:37.449" v="2926" actId="1076"/>
          <ac:spMkLst>
            <pc:docMk/>
            <pc:sldMk cId="1146195657" sldId="275"/>
            <ac:spMk id="4" creationId="{76AE666E-6561-4EA3-AAEE-4A82D02C95BA}"/>
          </ac:spMkLst>
        </pc:spChg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6FAB5A-C54E-471B-89EF-267F03105D39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8939B92-447E-4765-BB89-35EA97CCCBDE}">
      <dgm:prSet/>
      <dgm:spPr/>
      <dgm:t>
        <a:bodyPr/>
        <a:lstStyle/>
        <a:p>
          <a:r>
            <a:rPr lang="en-IN" dirty="0"/>
            <a:t>REISE CAR</a:t>
          </a:r>
          <a:endParaRPr lang="en-US" dirty="0"/>
        </a:p>
      </dgm:t>
    </dgm:pt>
    <dgm:pt modelId="{EEEE7870-249B-4AA7-8F2D-337F04B15A0B}" type="parTrans" cxnId="{FE0DE533-97F0-489C-9B75-A8A21E64048E}">
      <dgm:prSet/>
      <dgm:spPr/>
      <dgm:t>
        <a:bodyPr/>
        <a:lstStyle/>
        <a:p>
          <a:endParaRPr lang="en-US"/>
        </a:p>
      </dgm:t>
    </dgm:pt>
    <dgm:pt modelId="{2B76A8CE-CCB1-4240-9541-77AC59261881}" type="sibTrans" cxnId="{FE0DE533-97F0-489C-9B75-A8A21E64048E}">
      <dgm:prSet/>
      <dgm:spPr/>
      <dgm:t>
        <a:bodyPr/>
        <a:lstStyle/>
        <a:p>
          <a:endParaRPr lang="en-US"/>
        </a:p>
      </dgm:t>
    </dgm:pt>
    <dgm:pt modelId="{B4F8EA70-61A1-446D-AFDD-E022375FEE96}">
      <dgm:prSet/>
      <dgm:spPr/>
      <dgm:t>
        <a:bodyPr/>
        <a:lstStyle/>
        <a:p>
          <a:r>
            <a:rPr lang="en-IN" dirty="0"/>
            <a:t>HOW REISE CAR FUNCTIONS</a:t>
          </a:r>
          <a:endParaRPr lang="en-US" dirty="0"/>
        </a:p>
      </dgm:t>
    </dgm:pt>
    <dgm:pt modelId="{E668F8CD-0BF2-4BDA-9971-5B4EAD6A324A}" type="parTrans" cxnId="{4C3203BF-D7E2-425C-BD11-BB990BAACBC7}">
      <dgm:prSet/>
      <dgm:spPr/>
      <dgm:t>
        <a:bodyPr/>
        <a:lstStyle/>
        <a:p>
          <a:endParaRPr lang="en-US"/>
        </a:p>
      </dgm:t>
    </dgm:pt>
    <dgm:pt modelId="{CFED0116-7AD9-4347-BC36-984BC8E8FA35}" type="sibTrans" cxnId="{4C3203BF-D7E2-425C-BD11-BB990BAACBC7}">
      <dgm:prSet/>
      <dgm:spPr/>
      <dgm:t>
        <a:bodyPr/>
        <a:lstStyle/>
        <a:p>
          <a:endParaRPr lang="en-US"/>
        </a:p>
      </dgm:t>
    </dgm:pt>
    <dgm:pt modelId="{50184226-510D-488C-B6DF-E6E90500F0CA}">
      <dgm:prSet/>
      <dgm:spPr/>
      <dgm:t>
        <a:bodyPr/>
        <a:lstStyle/>
        <a:p>
          <a:r>
            <a:rPr lang="en-IN"/>
            <a:t>WHAT HAVE WE USED</a:t>
          </a:r>
          <a:endParaRPr lang="en-US"/>
        </a:p>
      </dgm:t>
    </dgm:pt>
    <dgm:pt modelId="{51ACE207-F268-4790-A0F3-51C22F579B0E}" type="parTrans" cxnId="{CB7BBCF7-FC10-4B52-AA0C-FDE53F99BA5F}">
      <dgm:prSet/>
      <dgm:spPr/>
      <dgm:t>
        <a:bodyPr/>
        <a:lstStyle/>
        <a:p>
          <a:endParaRPr lang="en-US"/>
        </a:p>
      </dgm:t>
    </dgm:pt>
    <dgm:pt modelId="{39EDD865-E14B-4756-BE73-32EC887F3233}" type="sibTrans" cxnId="{CB7BBCF7-FC10-4B52-AA0C-FDE53F99BA5F}">
      <dgm:prSet/>
      <dgm:spPr/>
      <dgm:t>
        <a:bodyPr/>
        <a:lstStyle/>
        <a:p>
          <a:endParaRPr lang="en-US"/>
        </a:p>
      </dgm:t>
    </dgm:pt>
    <dgm:pt modelId="{EF2F6C54-678C-4906-B0A0-05189974E5ED}">
      <dgm:prSet/>
      <dgm:spPr/>
      <dgm:t>
        <a:bodyPr/>
        <a:lstStyle/>
        <a:p>
          <a:r>
            <a:rPr lang="en-IN"/>
            <a:t>FRONT END</a:t>
          </a:r>
          <a:endParaRPr lang="en-US"/>
        </a:p>
      </dgm:t>
    </dgm:pt>
    <dgm:pt modelId="{4586D529-905D-4D4B-9516-0F80B4762566}" type="parTrans" cxnId="{6CE60EA6-97A3-441B-846C-A7F4E1217DA2}">
      <dgm:prSet/>
      <dgm:spPr/>
      <dgm:t>
        <a:bodyPr/>
        <a:lstStyle/>
        <a:p>
          <a:endParaRPr lang="en-US"/>
        </a:p>
      </dgm:t>
    </dgm:pt>
    <dgm:pt modelId="{63B61545-7932-4752-B591-68747391C005}" type="sibTrans" cxnId="{6CE60EA6-97A3-441B-846C-A7F4E1217DA2}">
      <dgm:prSet/>
      <dgm:spPr/>
      <dgm:t>
        <a:bodyPr/>
        <a:lstStyle/>
        <a:p>
          <a:endParaRPr lang="en-US"/>
        </a:p>
      </dgm:t>
    </dgm:pt>
    <dgm:pt modelId="{2B05E8ED-6B03-46C0-80BE-5AEA8C488C92}">
      <dgm:prSet/>
      <dgm:spPr/>
      <dgm:t>
        <a:bodyPr/>
        <a:lstStyle/>
        <a:p>
          <a:r>
            <a:rPr lang="en-IN"/>
            <a:t>BACK END</a:t>
          </a:r>
          <a:endParaRPr lang="en-US"/>
        </a:p>
      </dgm:t>
    </dgm:pt>
    <dgm:pt modelId="{7F132D19-DE29-4A8D-81CD-EE75092FB909}" type="parTrans" cxnId="{8D580025-6348-4DA8-A35D-3224467CE491}">
      <dgm:prSet/>
      <dgm:spPr/>
      <dgm:t>
        <a:bodyPr/>
        <a:lstStyle/>
        <a:p>
          <a:endParaRPr lang="en-US"/>
        </a:p>
      </dgm:t>
    </dgm:pt>
    <dgm:pt modelId="{2871CA4C-18B8-461B-A154-A6F69A63D94E}" type="sibTrans" cxnId="{8D580025-6348-4DA8-A35D-3224467CE491}">
      <dgm:prSet/>
      <dgm:spPr/>
      <dgm:t>
        <a:bodyPr/>
        <a:lstStyle/>
        <a:p>
          <a:endParaRPr lang="en-US"/>
        </a:p>
      </dgm:t>
    </dgm:pt>
    <dgm:pt modelId="{6A7B7EE0-2ED2-46E5-8B8B-4D92280552CB}" type="pres">
      <dgm:prSet presAssocID="{9F6FAB5A-C54E-471B-89EF-267F03105D39}" presName="linear" presStyleCnt="0">
        <dgm:presLayoutVars>
          <dgm:animLvl val="lvl"/>
          <dgm:resizeHandles val="exact"/>
        </dgm:presLayoutVars>
      </dgm:prSet>
      <dgm:spPr/>
    </dgm:pt>
    <dgm:pt modelId="{2F8FDE97-E53F-473C-A1B1-C3DD6313DAB7}" type="pres">
      <dgm:prSet presAssocID="{18939B92-447E-4765-BB89-35EA97CCCBD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DB7429A9-8C7D-4620-B236-78DE19B4E7DE}" type="pres">
      <dgm:prSet presAssocID="{2B76A8CE-CCB1-4240-9541-77AC59261881}" presName="spacer" presStyleCnt="0"/>
      <dgm:spPr/>
    </dgm:pt>
    <dgm:pt modelId="{BF0CAFE5-51D2-4D59-9689-AB1B6D2A220A}" type="pres">
      <dgm:prSet presAssocID="{B4F8EA70-61A1-446D-AFDD-E022375FEE9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B0151E5-CCDA-4151-A20C-72AC00A22BA5}" type="pres">
      <dgm:prSet presAssocID="{CFED0116-7AD9-4347-BC36-984BC8E8FA35}" presName="spacer" presStyleCnt="0"/>
      <dgm:spPr/>
    </dgm:pt>
    <dgm:pt modelId="{C595B289-05BB-4175-B9ED-23E78F0741FE}" type="pres">
      <dgm:prSet presAssocID="{50184226-510D-488C-B6DF-E6E90500F0C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9C21064-E0E5-41DE-86D1-372FD5CF3300}" type="pres">
      <dgm:prSet presAssocID="{39EDD865-E14B-4756-BE73-32EC887F3233}" presName="spacer" presStyleCnt="0"/>
      <dgm:spPr/>
    </dgm:pt>
    <dgm:pt modelId="{A4497C31-CD1E-4036-BB39-402002A1E229}" type="pres">
      <dgm:prSet presAssocID="{EF2F6C54-678C-4906-B0A0-05189974E5ED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92EBB59-9563-47A4-9695-2F19DA9B5B70}" type="pres">
      <dgm:prSet presAssocID="{63B61545-7932-4752-B591-68747391C005}" presName="spacer" presStyleCnt="0"/>
      <dgm:spPr/>
    </dgm:pt>
    <dgm:pt modelId="{37F18E75-DDB4-4600-9C48-D7C9FE184AB0}" type="pres">
      <dgm:prSet presAssocID="{2B05E8ED-6B03-46C0-80BE-5AEA8C488C92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D580025-6348-4DA8-A35D-3224467CE491}" srcId="{9F6FAB5A-C54E-471B-89EF-267F03105D39}" destId="{2B05E8ED-6B03-46C0-80BE-5AEA8C488C92}" srcOrd="4" destOrd="0" parTransId="{7F132D19-DE29-4A8D-81CD-EE75092FB909}" sibTransId="{2871CA4C-18B8-461B-A154-A6F69A63D94E}"/>
    <dgm:cxn modelId="{6A374D31-2A67-425F-AF90-7A89DD926633}" type="presOf" srcId="{EF2F6C54-678C-4906-B0A0-05189974E5ED}" destId="{A4497C31-CD1E-4036-BB39-402002A1E229}" srcOrd="0" destOrd="0" presId="urn:microsoft.com/office/officeart/2005/8/layout/vList2"/>
    <dgm:cxn modelId="{FE0DE533-97F0-489C-9B75-A8A21E64048E}" srcId="{9F6FAB5A-C54E-471B-89EF-267F03105D39}" destId="{18939B92-447E-4765-BB89-35EA97CCCBDE}" srcOrd="0" destOrd="0" parTransId="{EEEE7870-249B-4AA7-8F2D-337F04B15A0B}" sibTransId="{2B76A8CE-CCB1-4240-9541-77AC59261881}"/>
    <dgm:cxn modelId="{BAAE7240-3711-4622-96FA-42B96C8A53AB}" type="presOf" srcId="{50184226-510D-488C-B6DF-E6E90500F0CA}" destId="{C595B289-05BB-4175-B9ED-23E78F0741FE}" srcOrd="0" destOrd="0" presId="urn:microsoft.com/office/officeart/2005/8/layout/vList2"/>
    <dgm:cxn modelId="{5D13F28E-5025-47D9-BC7D-86E660BAB9D8}" type="presOf" srcId="{18939B92-447E-4765-BB89-35EA97CCCBDE}" destId="{2F8FDE97-E53F-473C-A1B1-C3DD6313DAB7}" srcOrd="0" destOrd="0" presId="urn:microsoft.com/office/officeart/2005/8/layout/vList2"/>
    <dgm:cxn modelId="{6CE60EA6-97A3-441B-846C-A7F4E1217DA2}" srcId="{9F6FAB5A-C54E-471B-89EF-267F03105D39}" destId="{EF2F6C54-678C-4906-B0A0-05189974E5ED}" srcOrd="3" destOrd="0" parTransId="{4586D529-905D-4D4B-9516-0F80B4762566}" sibTransId="{63B61545-7932-4752-B591-68747391C005}"/>
    <dgm:cxn modelId="{4C3203BF-D7E2-425C-BD11-BB990BAACBC7}" srcId="{9F6FAB5A-C54E-471B-89EF-267F03105D39}" destId="{B4F8EA70-61A1-446D-AFDD-E022375FEE96}" srcOrd="1" destOrd="0" parTransId="{E668F8CD-0BF2-4BDA-9971-5B4EAD6A324A}" sibTransId="{CFED0116-7AD9-4347-BC36-984BC8E8FA35}"/>
    <dgm:cxn modelId="{2D472BE6-57D1-4B33-B705-DF01AF9B32DD}" type="presOf" srcId="{B4F8EA70-61A1-446D-AFDD-E022375FEE96}" destId="{BF0CAFE5-51D2-4D59-9689-AB1B6D2A220A}" srcOrd="0" destOrd="0" presId="urn:microsoft.com/office/officeart/2005/8/layout/vList2"/>
    <dgm:cxn modelId="{05F6D5F1-E8AA-4B2E-866A-1701022003AB}" type="presOf" srcId="{9F6FAB5A-C54E-471B-89EF-267F03105D39}" destId="{6A7B7EE0-2ED2-46E5-8B8B-4D92280552CB}" srcOrd="0" destOrd="0" presId="urn:microsoft.com/office/officeart/2005/8/layout/vList2"/>
    <dgm:cxn modelId="{CB7BBCF7-FC10-4B52-AA0C-FDE53F99BA5F}" srcId="{9F6FAB5A-C54E-471B-89EF-267F03105D39}" destId="{50184226-510D-488C-B6DF-E6E90500F0CA}" srcOrd="2" destOrd="0" parTransId="{51ACE207-F268-4790-A0F3-51C22F579B0E}" sibTransId="{39EDD865-E14B-4756-BE73-32EC887F3233}"/>
    <dgm:cxn modelId="{4B0D44F8-589C-4263-AB84-074B7940BD76}" type="presOf" srcId="{2B05E8ED-6B03-46C0-80BE-5AEA8C488C92}" destId="{37F18E75-DDB4-4600-9C48-D7C9FE184AB0}" srcOrd="0" destOrd="0" presId="urn:microsoft.com/office/officeart/2005/8/layout/vList2"/>
    <dgm:cxn modelId="{D45428ED-41BC-4101-A52B-EE35E3A533FE}" type="presParOf" srcId="{6A7B7EE0-2ED2-46E5-8B8B-4D92280552CB}" destId="{2F8FDE97-E53F-473C-A1B1-C3DD6313DAB7}" srcOrd="0" destOrd="0" presId="urn:microsoft.com/office/officeart/2005/8/layout/vList2"/>
    <dgm:cxn modelId="{0B4264C4-9CF8-45EC-A4A1-127D28A734FD}" type="presParOf" srcId="{6A7B7EE0-2ED2-46E5-8B8B-4D92280552CB}" destId="{DB7429A9-8C7D-4620-B236-78DE19B4E7DE}" srcOrd="1" destOrd="0" presId="urn:microsoft.com/office/officeart/2005/8/layout/vList2"/>
    <dgm:cxn modelId="{7CD2056A-B629-43C1-A258-A390A34A8D0E}" type="presParOf" srcId="{6A7B7EE0-2ED2-46E5-8B8B-4D92280552CB}" destId="{BF0CAFE5-51D2-4D59-9689-AB1B6D2A220A}" srcOrd="2" destOrd="0" presId="urn:microsoft.com/office/officeart/2005/8/layout/vList2"/>
    <dgm:cxn modelId="{6910B4C0-5184-4B52-90E6-8C2AE97A69E9}" type="presParOf" srcId="{6A7B7EE0-2ED2-46E5-8B8B-4D92280552CB}" destId="{1B0151E5-CCDA-4151-A20C-72AC00A22BA5}" srcOrd="3" destOrd="0" presId="urn:microsoft.com/office/officeart/2005/8/layout/vList2"/>
    <dgm:cxn modelId="{4D084C66-2C4C-4856-8E17-D415155C6E5D}" type="presParOf" srcId="{6A7B7EE0-2ED2-46E5-8B8B-4D92280552CB}" destId="{C595B289-05BB-4175-B9ED-23E78F0741FE}" srcOrd="4" destOrd="0" presId="urn:microsoft.com/office/officeart/2005/8/layout/vList2"/>
    <dgm:cxn modelId="{2E7A0CF1-782D-41F9-84F9-D1A2961BBEDD}" type="presParOf" srcId="{6A7B7EE0-2ED2-46E5-8B8B-4D92280552CB}" destId="{39C21064-E0E5-41DE-86D1-372FD5CF3300}" srcOrd="5" destOrd="0" presId="urn:microsoft.com/office/officeart/2005/8/layout/vList2"/>
    <dgm:cxn modelId="{AA738964-FB17-411F-A3EC-D943784E0414}" type="presParOf" srcId="{6A7B7EE0-2ED2-46E5-8B8B-4D92280552CB}" destId="{A4497C31-CD1E-4036-BB39-402002A1E229}" srcOrd="6" destOrd="0" presId="urn:microsoft.com/office/officeart/2005/8/layout/vList2"/>
    <dgm:cxn modelId="{750E6D91-F053-49E7-AAC5-1B704B38B9ED}" type="presParOf" srcId="{6A7B7EE0-2ED2-46E5-8B8B-4D92280552CB}" destId="{092EBB59-9563-47A4-9695-2F19DA9B5B70}" srcOrd="7" destOrd="0" presId="urn:microsoft.com/office/officeart/2005/8/layout/vList2"/>
    <dgm:cxn modelId="{A7F74D19-4324-4B1D-847A-54E964169DEF}" type="presParOf" srcId="{6A7B7EE0-2ED2-46E5-8B8B-4D92280552CB}" destId="{37F18E75-DDB4-4600-9C48-D7C9FE184AB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3837E67-0E8F-42D2-8D9E-46B54367DFCF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05D5121-DBE1-4F52-8CEA-C260E3D6231B}">
      <dgm:prSet/>
      <dgm:spPr/>
      <dgm:t>
        <a:bodyPr/>
        <a:lstStyle/>
        <a:p>
          <a:r>
            <a:rPr lang="en-IN"/>
            <a:t>HTML</a:t>
          </a:r>
          <a:endParaRPr lang="en-US"/>
        </a:p>
      </dgm:t>
    </dgm:pt>
    <dgm:pt modelId="{43DB5D95-08C6-4D56-8E1E-DA668E423AE2}" type="parTrans" cxnId="{D45CA3A0-1D24-4F0F-B686-B54530CC042E}">
      <dgm:prSet/>
      <dgm:spPr/>
      <dgm:t>
        <a:bodyPr/>
        <a:lstStyle/>
        <a:p>
          <a:endParaRPr lang="en-US"/>
        </a:p>
      </dgm:t>
    </dgm:pt>
    <dgm:pt modelId="{6AD4A40C-CDB8-4F55-8DB0-7B74BE9C613E}" type="sibTrans" cxnId="{D45CA3A0-1D24-4F0F-B686-B54530CC042E}">
      <dgm:prSet/>
      <dgm:spPr/>
      <dgm:t>
        <a:bodyPr/>
        <a:lstStyle/>
        <a:p>
          <a:endParaRPr lang="en-US"/>
        </a:p>
      </dgm:t>
    </dgm:pt>
    <dgm:pt modelId="{4966606C-0764-48FC-A05A-7A4C4E74ECCE}">
      <dgm:prSet/>
      <dgm:spPr/>
      <dgm:t>
        <a:bodyPr/>
        <a:lstStyle/>
        <a:p>
          <a:r>
            <a:rPr lang="en-IN"/>
            <a:t>JSP</a:t>
          </a:r>
          <a:endParaRPr lang="en-US"/>
        </a:p>
      </dgm:t>
    </dgm:pt>
    <dgm:pt modelId="{038B7611-701D-42CF-A200-3F2E1E72D879}" type="parTrans" cxnId="{000C1FA9-9344-4121-B344-DC4718CA79C5}">
      <dgm:prSet/>
      <dgm:spPr/>
      <dgm:t>
        <a:bodyPr/>
        <a:lstStyle/>
        <a:p>
          <a:endParaRPr lang="en-US"/>
        </a:p>
      </dgm:t>
    </dgm:pt>
    <dgm:pt modelId="{95CA8740-0905-4967-A8D7-849201EE5E80}" type="sibTrans" cxnId="{000C1FA9-9344-4121-B344-DC4718CA79C5}">
      <dgm:prSet/>
      <dgm:spPr/>
      <dgm:t>
        <a:bodyPr/>
        <a:lstStyle/>
        <a:p>
          <a:endParaRPr lang="en-US"/>
        </a:p>
      </dgm:t>
    </dgm:pt>
    <dgm:pt modelId="{3AF571A2-0C9E-456A-AFF9-291F88EB2DB5}">
      <dgm:prSet/>
      <dgm:spPr/>
      <dgm:t>
        <a:bodyPr/>
        <a:lstStyle/>
        <a:p>
          <a:r>
            <a:rPr lang="en-IN"/>
            <a:t>BOOTSTRAP</a:t>
          </a:r>
          <a:endParaRPr lang="en-US"/>
        </a:p>
      </dgm:t>
    </dgm:pt>
    <dgm:pt modelId="{7CB1CB44-DFD1-404D-95C2-E2B6674B7EAA}" type="parTrans" cxnId="{660142AF-1C7F-4113-87DE-5EFEBAAE10A7}">
      <dgm:prSet/>
      <dgm:spPr/>
      <dgm:t>
        <a:bodyPr/>
        <a:lstStyle/>
        <a:p>
          <a:endParaRPr lang="en-US"/>
        </a:p>
      </dgm:t>
    </dgm:pt>
    <dgm:pt modelId="{0F3071C7-E3DD-4B3B-9228-BFB7F2D46501}" type="sibTrans" cxnId="{660142AF-1C7F-4113-87DE-5EFEBAAE10A7}">
      <dgm:prSet/>
      <dgm:spPr/>
      <dgm:t>
        <a:bodyPr/>
        <a:lstStyle/>
        <a:p>
          <a:endParaRPr lang="en-US"/>
        </a:p>
      </dgm:t>
    </dgm:pt>
    <dgm:pt modelId="{FCE006B9-CFA1-4B91-87F0-F11E4AF1DD1C}">
      <dgm:prSet/>
      <dgm:spPr/>
      <dgm:t>
        <a:bodyPr/>
        <a:lstStyle/>
        <a:p>
          <a:r>
            <a:rPr lang="en-IN"/>
            <a:t>CSS</a:t>
          </a:r>
          <a:endParaRPr lang="en-US"/>
        </a:p>
      </dgm:t>
    </dgm:pt>
    <dgm:pt modelId="{89684511-611D-494A-9DDC-593864F20B7C}" type="parTrans" cxnId="{1C0689D5-E204-4202-9D1A-A8653F7D5695}">
      <dgm:prSet/>
      <dgm:spPr/>
      <dgm:t>
        <a:bodyPr/>
        <a:lstStyle/>
        <a:p>
          <a:endParaRPr lang="en-US"/>
        </a:p>
      </dgm:t>
    </dgm:pt>
    <dgm:pt modelId="{78429110-3389-4746-B2AE-01CA2ABD2FAC}" type="sibTrans" cxnId="{1C0689D5-E204-4202-9D1A-A8653F7D5695}">
      <dgm:prSet/>
      <dgm:spPr/>
      <dgm:t>
        <a:bodyPr/>
        <a:lstStyle/>
        <a:p>
          <a:endParaRPr lang="en-US"/>
        </a:p>
      </dgm:t>
    </dgm:pt>
    <dgm:pt modelId="{82D86F05-52F5-4646-85C1-A28D7503740F}">
      <dgm:prSet/>
      <dgm:spPr/>
      <dgm:t>
        <a:bodyPr/>
        <a:lstStyle/>
        <a:p>
          <a:r>
            <a:rPr lang="en-IN"/>
            <a:t>JAVA</a:t>
          </a:r>
          <a:endParaRPr lang="en-US"/>
        </a:p>
      </dgm:t>
    </dgm:pt>
    <dgm:pt modelId="{3DF759ED-7F7D-4A11-876B-C0BD82D9F747}" type="parTrans" cxnId="{3DBE8199-6A10-4D1E-937C-4E0CE78AAB15}">
      <dgm:prSet/>
      <dgm:spPr/>
      <dgm:t>
        <a:bodyPr/>
        <a:lstStyle/>
        <a:p>
          <a:endParaRPr lang="en-US"/>
        </a:p>
      </dgm:t>
    </dgm:pt>
    <dgm:pt modelId="{867828AE-CF5F-4196-A01F-8BBBAC98C485}" type="sibTrans" cxnId="{3DBE8199-6A10-4D1E-937C-4E0CE78AAB15}">
      <dgm:prSet/>
      <dgm:spPr/>
      <dgm:t>
        <a:bodyPr/>
        <a:lstStyle/>
        <a:p>
          <a:endParaRPr lang="en-US"/>
        </a:p>
      </dgm:t>
    </dgm:pt>
    <dgm:pt modelId="{446AF584-891C-43D2-B6FB-16E84913C49E}">
      <dgm:prSet/>
      <dgm:spPr/>
      <dgm:t>
        <a:bodyPr/>
        <a:lstStyle/>
        <a:p>
          <a:r>
            <a:rPr lang="en-IN"/>
            <a:t>JDBC</a:t>
          </a:r>
          <a:endParaRPr lang="en-US"/>
        </a:p>
      </dgm:t>
    </dgm:pt>
    <dgm:pt modelId="{03A3B9E2-5969-4D52-8F09-D30D03693D8F}" type="parTrans" cxnId="{3C40840C-656F-424E-9FA6-3835B7C8CE21}">
      <dgm:prSet/>
      <dgm:spPr/>
      <dgm:t>
        <a:bodyPr/>
        <a:lstStyle/>
        <a:p>
          <a:endParaRPr lang="en-US"/>
        </a:p>
      </dgm:t>
    </dgm:pt>
    <dgm:pt modelId="{0F125F93-F84B-4E6F-83A5-DC495EC49538}" type="sibTrans" cxnId="{3C40840C-656F-424E-9FA6-3835B7C8CE21}">
      <dgm:prSet/>
      <dgm:spPr/>
      <dgm:t>
        <a:bodyPr/>
        <a:lstStyle/>
        <a:p>
          <a:endParaRPr lang="en-US"/>
        </a:p>
      </dgm:t>
    </dgm:pt>
    <dgm:pt modelId="{7D621248-C501-4212-94FA-A3A1782CA3B2}">
      <dgm:prSet/>
      <dgm:spPr/>
      <dgm:t>
        <a:bodyPr/>
        <a:lstStyle/>
        <a:p>
          <a:r>
            <a:rPr lang="en-IN"/>
            <a:t>SERVLET</a:t>
          </a:r>
          <a:endParaRPr lang="en-US"/>
        </a:p>
      </dgm:t>
    </dgm:pt>
    <dgm:pt modelId="{ACF74CA5-C67D-4545-B27C-F3FDA98C16A0}" type="parTrans" cxnId="{A55B0925-B78C-4C61-BFD4-C1813E5714A8}">
      <dgm:prSet/>
      <dgm:spPr/>
      <dgm:t>
        <a:bodyPr/>
        <a:lstStyle/>
        <a:p>
          <a:endParaRPr lang="en-US"/>
        </a:p>
      </dgm:t>
    </dgm:pt>
    <dgm:pt modelId="{508E001C-71EB-4A41-858D-B4D289E7D846}" type="sibTrans" cxnId="{A55B0925-B78C-4C61-BFD4-C1813E5714A8}">
      <dgm:prSet/>
      <dgm:spPr/>
      <dgm:t>
        <a:bodyPr/>
        <a:lstStyle/>
        <a:p>
          <a:endParaRPr lang="en-US"/>
        </a:p>
      </dgm:t>
    </dgm:pt>
    <dgm:pt modelId="{DE227436-CEED-4C5C-B19D-0E0A64581DA4}">
      <dgm:prSet/>
      <dgm:spPr/>
      <dgm:t>
        <a:bodyPr/>
        <a:lstStyle/>
        <a:p>
          <a:r>
            <a:rPr lang="en-IN"/>
            <a:t>SQL</a:t>
          </a:r>
          <a:endParaRPr lang="en-US"/>
        </a:p>
      </dgm:t>
    </dgm:pt>
    <dgm:pt modelId="{422E29E5-0304-422E-A6C8-F6C1EEE73DB3}" type="parTrans" cxnId="{585502DB-1A52-4B27-AA5A-1169F661DD77}">
      <dgm:prSet/>
      <dgm:spPr/>
      <dgm:t>
        <a:bodyPr/>
        <a:lstStyle/>
        <a:p>
          <a:endParaRPr lang="en-US"/>
        </a:p>
      </dgm:t>
    </dgm:pt>
    <dgm:pt modelId="{6F71A2CF-E085-494E-BB79-344B261E1308}" type="sibTrans" cxnId="{585502DB-1A52-4B27-AA5A-1169F661DD77}">
      <dgm:prSet/>
      <dgm:spPr/>
      <dgm:t>
        <a:bodyPr/>
        <a:lstStyle/>
        <a:p>
          <a:endParaRPr lang="en-US"/>
        </a:p>
      </dgm:t>
    </dgm:pt>
    <dgm:pt modelId="{887264A9-BED3-47C3-AD61-CA0585253708}">
      <dgm:prSet/>
      <dgm:spPr/>
      <dgm:t>
        <a:bodyPr/>
        <a:lstStyle/>
        <a:p>
          <a:r>
            <a:rPr lang="en-IN"/>
            <a:t>TOMCAT</a:t>
          </a:r>
          <a:endParaRPr lang="en-US"/>
        </a:p>
      </dgm:t>
    </dgm:pt>
    <dgm:pt modelId="{BA38B21D-3C25-4731-9593-6AC14789FA0B}" type="parTrans" cxnId="{C7A2B610-6A75-4E96-B428-884B3E225DFA}">
      <dgm:prSet/>
      <dgm:spPr/>
      <dgm:t>
        <a:bodyPr/>
        <a:lstStyle/>
        <a:p>
          <a:endParaRPr lang="en-US"/>
        </a:p>
      </dgm:t>
    </dgm:pt>
    <dgm:pt modelId="{761C3669-D8D5-47DA-B4BC-674A1DD9C081}" type="sibTrans" cxnId="{C7A2B610-6A75-4E96-B428-884B3E225DFA}">
      <dgm:prSet/>
      <dgm:spPr/>
      <dgm:t>
        <a:bodyPr/>
        <a:lstStyle/>
        <a:p>
          <a:endParaRPr lang="en-US"/>
        </a:p>
      </dgm:t>
    </dgm:pt>
    <dgm:pt modelId="{63D25FCC-985A-48F2-9752-E5820AD9D1AD}">
      <dgm:prSet/>
      <dgm:spPr/>
      <dgm:t>
        <a:bodyPr/>
        <a:lstStyle/>
        <a:p>
          <a:r>
            <a:rPr lang="en-IN"/>
            <a:t>MAVEN</a:t>
          </a:r>
          <a:endParaRPr lang="en-US"/>
        </a:p>
      </dgm:t>
    </dgm:pt>
    <dgm:pt modelId="{14E780EF-1F79-42C4-9A96-12B93B48A36E}" type="parTrans" cxnId="{5B14FB31-C30E-4A51-B2D5-E2EB36394C98}">
      <dgm:prSet/>
      <dgm:spPr/>
      <dgm:t>
        <a:bodyPr/>
        <a:lstStyle/>
        <a:p>
          <a:endParaRPr lang="en-US"/>
        </a:p>
      </dgm:t>
    </dgm:pt>
    <dgm:pt modelId="{3F30F0A5-6D08-4332-B80C-F2165DBCF778}" type="sibTrans" cxnId="{5B14FB31-C30E-4A51-B2D5-E2EB36394C98}">
      <dgm:prSet/>
      <dgm:spPr/>
      <dgm:t>
        <a:bodyPr/>
        <a:lstStyle/>
        <a:p>
          <a:endParaRPr lang="en-US"/>
        </a:p>
      </dgm:t>
    </dgm:pt>
    <dgm:pt modelId="{4BC85891-132D-4EA5-980C-513895F1AFF4}" type="pres">
      <dgm:prSet presAssocID="{03837E67-0E8F-42D2-8D9E-46B54367DFCF}" presName="diagram" presStyleCnt="0">
        <dgm:presLayoutVars>
          <dgm:dir/>
          <dgm:resizeHandles val="exact"/>
        </dgm:presLayoutVars>
      </dgm:prSet>
      <dgm:spPr/>
    </dgm:pt>
    <dgm:pt modelId="{926AA2EE-1CAE-41DF-83D6-1B604C477141}" type="pres">
      <dgm:prSet presAssocID="{805D5121-DBE1-4F52-8CEA-C260E3D6231B}" presName="node" presStyleLbl="node1" presStyleIdx="0" presStyleCnt="10">
        <dgm:presLayoutVars>
          <dgm:bulletEnabled val="1"/>
        </dgm:presLayoutVars>
      </dgm:prSet>
      <dgm:spPr/>
    </dgm:pt>
    <dgm:pt modelId="{7AFAF6BE-109D-45CA-8B3F-2FCC87D85DC5}" type="pres">
      <dgm:prSet presAssocID="{6AD4A40C-CDB8-4F55-8DB0-7B74BE9C613E}" presName="sibTrans" presStyleCnt="0"/>
      <dgm:spPr/>
    </dgm:pt>
    <dgm:pt modelId="{5FA8EA05-AA3A-4ED4-A92A-892778CD3552}" type="pres">
      <dgm:prSet presAssocID="{4966606C-0764-48FC-A05A-7A4C4E74ECCE}" presName="node" presStyleLbl="node1" presStyleIdx="1" presStyleCnt="10">
        <dgm:presLayoutVars>
          <dgm:bulletEnabled val="1"/>
        </dgm:presLayoutVars>
      </dgm:prSet>
      <dgm:spPr/>
    </dgm:pt>
    <dgm:pt modelId="{CC057FE2-DD0E-4F1A-8996-B161BD80808D}" type="pres">
      <dgm:prSet presAssocID="{95CA8740-0905-4967-A8D7-849201EE5E80}" presName="sibTrans" presStyleCnt="0"/>
      <dgm:spPr/>
    </dgm:pt>
    <dgm:pt modelId="{50AE1E6B-1A45-4468-B6A2-A8E004C191A7}" type="pres">
      <dgm:prSet presAssocID="{3AF571A2-0C9E-456A-AFF9-291F88EB2DB5}" presName="node" presStyleLbl="node1" presStyleIdx="2" presStyleCnt="10">
        <dgm:presLayoutVars>
          <dgm:bulletEnabled val="1"/>
        </dgm:presLayoutVars>
      </dgm:prSet>
      <dgm:spPr/>
    </dgm:pt>
    <dgm:pt modelId="{F0E2DD7F-25E1-47B2-9212-D60E6426BECA}" type="pres">
      <dgm:prSet presAssocID="{0F3071C7-E3DD-4B3B-9228-BFB7F2D46501}" presName="sibTrans" presStyleCnt="0"/>
      <dgm:spPr/>
    </dgm:pt>
    <dgm:pt modelId="{B6BD62C1-C74D-449E-A13B-17B8C7873619}" type="pres">
      <dgm:prSet presAssocID="{FCE006B9-CFA1-4B91-87F0-F11E4AF1DD1C}" presName="node" presStyleLbl="node1" presStyleIdx="3" presStyleCnt="10">
        <dgm:presLayoutVars>
          <dgm:bulletEnabled val="1"/>
        </dgm:presLayoutVars>
      </dgm:prSet>
      <dgm:spPr/>
    </dgm:pt>
    <dgm:pt modelId="{0F633255-EE0B-4D4B-98D5-8A7FF0D9A966}" type="pres">
      <dgm:prSet presAssocID="{78429110-3389-4746-B2AE-01CA2ABD2FAC}" presName="sibTrans" presStyleCnt="0"/>
      <dgm:spPr/>
    </dgm:pt>
    <dgm:pt modelId="{51E95DEF-B302-4101-A84A-8AA1AFC9B73D}" type="pres">
      <dgm:prSet presAssocID="{82D86F05-52F5-4646-85C1-A28D7503740F}" presName="node" presStyleLbl="node1" presStyleIdx="4" presStyleCnt="10">
        <dgm:presLayoutVars>
          <dgm:bulletEnabled val="1"/>
        </dgm:presLayoutVars>
      </dgm:prSet>
      <dgm:spPr/>
    </dgm:pt>
    <dgm:pt modelId="{A3554859-FDD8-415E-AD30-A9071A58BDA0}" type="pres">
      <dgm:prSet presAssocID="{867828AE-CF5F-4196-A01F-8BBBAC98C485}" presName="sibTrans" presStyleCnt="0"/>
      <dgm:spPr/>
    </dgm:pt>
    <dgm:pt modelId="{7666CE45-D59C-453E-A3F3-83647821608E}" type="pres">
      <dgm:prSet presAssocID="{446AF584-891C-43D2-B6FB-16E84913C49E}" presName="node" presStyleLbl="node1" presStyleIdx="5" presStyleCnt="10">
        <dgm:presLayoutVars>
          <dgm:bulletEnabled val="1"/>
        </dgm:presLayoutVars>
      </dgm:prSet>
      <dgm:spPr/>
    </dgm:pt>
    <dgm:pt modelId="{D447935D-C4C7-46FE-8351-204D8D729352}" type="pres">
      <dgm:prSet presAssocID="{0F125F93-F84B-4E6F-83A5-DC495EC49538}" presName="sibTrans" presStyleCnt="0"/>
      <dgm:spPr/>
    </dgm:pt>
    <dgm:pt modelId="{880F298D-9A2D-4A43-AE70-CC8FE9A3BD69}" type="pres">
      <dgm:prSet presAssocID="{7D621248-C501-4212-94FA-A3A1782CA3B2}" presName="node" presStyleLbl="node1" presStyleIdx="6" presStyleCnt="10">
        <dgm:presLayoutVars>
          <dgm:bulletEnabled val="1"/>
        </dgm:presLayoutVars>
      </dgm:prSet>
      <dgm:spPr/>
    </dgm:pt>
    <dgm:pt modelId="{32C714C7-7544-47B1-8826-F9211FF616D9}" type="pres">
      <dgm:prSet presAssocID="{508E001C-71EB-4A41-858D-B4D289E7D846}" presName="sibTrans" presStyleCnt="0"/>
      <dgm:spPr/>
    </dgm:pt>
    <dgm:pt modelId="{20F5E171-548E-465D-A410-60C8B775ED28}" type="pres">
      <dgm:prSet presAssocID="{DE227436-CEED-4C5C-B19D-0E0A64581DA4}" presName="node" presStyleLbl="node1" presStyleIdx="7" presStyleCnt="10">
        <dgm:presLayoutVars>
          <dgm:bulletEnabled val="1"/>
        </dgm:presLayoutVars>
      </dgm:prSet>
      <dgm:spPr/>
    </dgm:pt>
    <dgm:pt modelId="{4A8287F7-F160-4090-87DF-03C48890E2B8}" type="pres">
      <dgm:prSet presAssocID="{6F71A2CF-E085-494E-BB79-344B261E1308}" presName="sibTrans" presStyleCnt="0"/>
      <dgm:spPr/>
    </dgm:pt>
    <dgm:pt modelId="{5F76F054-A635-48DD-B922-94B1D788E552}" type="pres">
      <dgm:prSet presAssocID="{887264A9-BED3-47C3-AD61-CA0585253708}" presName="node" presStyleLbl="node1" presStyleIdx="8" presStyleCnt="10">
        <dgm:presLayoutVars>
          <dgm:bulletEnabled val="1"/>
        </dgm:presLayoutVars>
      </dgm:prSet>
      <dgm:spPr/>
    </dgm:pt>
    <dgm:pt modelId="{CC0A2B6C-B72C-423C-A964-FBB4CC5FA7FE}" type="pres">
      <dgm:prSet presAssocID="{761C3669-D8D5-47DA-B4BC-674A1DD9C081}" presName="sibTrans" presStyleCnt="0"/>
      <dgm:spPr/>
    </dgm:pt>
    <dgm:pt modelId="{FB86DF7D-D4F4-4112-AE35-4E2630197F85}" type="pres">
      <dgm:prSet presAssocID="{63D25FCC-985A-48F2-9752-E5820AD9D1AD}" presName="node" presStyleLbl="node1" presStyleIdx="9" presStyleCnt="10">
        <dgm:presLayoutVars>
          <dgm:bulletEnabled val="1"/>
        </dgm:presLayoutVars>
      </dgm:prSet>
      <dgm:spPr/>
    </dgm:pt>
  </dgm:ptLst>
  <dgm:cxnLst>
    <dgm:cxn modelId="{3C40840C-656F-424E-9FA6-3835B7C8CE21}" srcId="{03837E67-0E8F-42D2-8D9E-46B54367DFCF}" destId="{446AF584-891C-43D2-B6FB-16E84913C49E}" srcOrd="5" destOrd="0" parTransId="{03A3B9E2-5969-4D52-8F09-D30D03693D8F}" sibTransId="{0F125F93-F84B-4E6F-83A5-DC495EC49538}"/>
    <dgm:cxn modelId="{C7A2B610-6A75-4E96-B428-884B3E225DFA}" srcId="{03837E67-0E8F-42D2-8D9E-46B54367DFCF}" destId="{887264A9-BED3-47C3-AD61-CA0585253708}" srcOrd="8" destOrd="0" parTransId="{BA38B21D-3C25-4731-9593-6AC14789FA0B}" sibTransId="{761C3669-D8D5-47DA-B4BC-674A1DD9C081}"/>
    <dgm:cxn modelId="{FBB8DF10-7E99-4365-A75A-D0CA811249DA}" type="presOf" srcId="{63D25FCC-985A-48F2-9752-E5820AD9D1AD}" destId="{FB86DF7D-D4F4-4112-AE35-4E2630197F85}" srcOrd="0" destOrd="0" presId="urn:microsoft.com/office/officeart/2005/8/layout/default"/>
    <dgm:cxn modelId="{5944201B-2850-428D-A329-6318A645F258}" type="presOf" srcId="{03837E67-0E8F-42D2-8D9E-46B54367DFCF}" destId="{4BC85891-132D-4EA5-980C-513895F1AFF4}" srcOrd="0" destOrd="0" presId="urn:microsoft.com/office/officeart/2005/8/layout/default"/>
    <dgm:cxn modelId="{A55B0925-B78C-4C61-BFD4-C1813E5714A8}" srcId="{03837E67-0E8F-42D2-8D9E-46B54367DFCF}" destId="{7D621248-C501-4212-94FA-A3A1782CA3B2}" srcOrd="6" destOrd="0" parTransId="{ACF74CA5-C67D-4545-B27C-F3FDA98C16A0}" sibTransId="{508E001C-71EB-4A41-858D-B4D289E7D846}"/>
    <dgm:cxn modelId="{5B14FB31-C30E-4A51-B2D5-E2EB36394C98}" srcId="{03837E67-0E8F-42D2-8D9E-46B54367DFCF}" destId="{63D25FCC-985A-48F2-9752-E5820AD9D1AD}" srcOrd="9" destOrd="0" parTransId="{14E780EF-1F79-42C4-9A96-12B93B48A36E}" sibTransId="{3F30F0A5-6D08-4332-B80C-F2165DBCF778}"/>
    <dgm:cxn modelId="{C336C439-AC11-49CE-9F4D-91D92F7ADEF4}" type="presOf" srcId="{FCE006B9-CFA1-4B91-87F0-F11E4AF1DD1C}" destId="{B6BD62C1-C74D-449E-A13B-17B8C7873619}" srcOrd="0" destOrd="0" presId="urn:microsoft.com/office/officeart/2005/8/layout/default"/>
    <dgm:cxn modelId="{DA469848-F90C-4029-A310-B67780019A3A}" type="presOf" srcId="{887264A9-BED3-47C3-AD61-CA0585253708}" destId="{5F76F054-A635-48DD-B922-94B1D788E552}" srcOrd="0" destOrd="0" presId="urn:microsoft.com/office/officeart/2005/8/layout/default"/>
    <dgm:cxn modelId="{76CCDD7A-2F37-4823-8B6B-EE770DF29843}" type="presOf" srcId="{7D621248-C501-4212-94FA-A3A1782CA3B2}" destId="{880F298D-9A2D-4A43-AE70-CC8FE9A3BD69}" srcOrd="0" destOrd="0" presId="urn:microsoft.com/office/officeart/2005/8/layout/default"/>
    <dgm:cxn modelId="{440F5183-FB96-46D5-A2D5-44A3ED96C889}" type="presOf" srcId="{4966606C-0764-48FC-A05A-7A4C4E74ECCE}" destId="{5FA8EA05-AA3A-4ED4-A92A-892778CD3552}" srcOrd="0" destOrd="0" presId="urn:microsoft.com/office/officeart/2005/8/layout/default"/>
    <dgm:cxn modelId="{3DBE8199-6A10-4D1E-937C-4E0CE78AAB15}" srcId="{03837E67-0E8F-42D2-8D9E-46B54367DFCF}" destId="{82D86F05-52F5-4646-85C1-A28D7503740F}" srcOrd="4" destOrd="0" parTransId="{3DF759ED-7F7D-4A11-876B-C0BD82D9F747}" sibTransId="{867828AE-CF5F-4196-A01F-8BBBAC98C485}"/>
    <dgm:cxn modelId="{D45CA3A0-1D24-4F0F-B686-B54530CC042E}" srcId="{03837E67-0E8F-42D2-8D9E-46B54367DFCF}" destId="{805D5121-DBE1-4F52-8CEA-C260E3D6231B}" srcOrd="0" destOrd="0" parTransId="{43DB5D95-08C6-4D56-8E1E-DA668E423AE2}" sibTransId="{6AD4A40C-CDB8-4F55-8DB0-7B74BE9C613E}"/>
    <dgm:cxn modelId="{4B161AA3-FA1B-445E-BCE5-DCA4FD1DBB9E}" type="presOf" srcId="{446AF584-891C-43D2-B6FB-16E84913C49E}" destId="{7666CE45-D59C-453E-A3F3-83647821608E}" srcOrd="0" destOrd="0" presId="urn:microsoft.com/office/officeart/2005/8/layout/default"/>
    <dgm:cxn modelId="{000C1FA9-9344-4121-B344-DC4718CA79C5}" srcId="{03837E67-0E8F-42D2-8D9E-46B54367DFCF}" destId="{4966606C-0764-48FC-A05A-7A4C4E74ECCE}" srcOrd="1" destOrd="0" parTransId="{038B7611-701D-42CF-A200-3F2E1E72D879}" sibTransId="{95CA8740-0905-4967-A8D7-849201EE5E80}"/>
    <dgm:cxn modelId="{660142AF-1C7F-4113-87DE-5EFEBAAE10A7}" srcId="{03837E67-0E8F-42D2-8D9E-46B54367DFCF}" destId="{3AF571A2-0C9E-456A-AFF9-291F88EB2DB5}" srcOrd="2" destOrd="0" parTransId="{7CB1CB44-DFD1-404D-95C2-E2B6674B7EAA}" sibTransId="{0F3071C7-E3DD-4B3B-9228-BFB7F2D46501}"/>
    <dgm:cxn modelId="{1C0689D5-E204-4202-9D1A-A8653F7D5695}" srcId="{03837E67-0E8F-42D2-8D9E-46B54367DFCF}" destId="{FCE006B9-CFA1-4B91-87F0-F11E4AF1DD1C}" srcOrd="3" destOrd="0" parTransId="{89684511-611D-494A-9DDC-593864F20B7C}" sibTransId="{78429110-3389-4746-B2AE-01CA2ABD2FAC}"/>
    <dgm:cxn modelId="{B02BB4D5-FDB4-4EB3-A282-D19B06F9EBBB}" type="presOf" srcId="{3AF571A2-0C9E-456A-AFF9-291F88EB2DB5}" destId="{50AE1E6B-1A45-4468-B6A2-A8E004C191A7}" srcOrd="0" destOrd="0" presId="urn:microsoft.com/office/officeart/2005/8/layout/default"/>
    <dgm:cxn modelId="{585502DB-1A52-4B27-AA5A-1169F661DD77}" srcId="{03837E67-0E8F-42D2-8D9E-46B54367DFCF}" destId="{DE227436-CEED-4C5C-B19D-0E0A64581DA4}" srcOrd="7" destOrd="0" parTransId="{422E29E5-0304-422E-A6C8-F6C1EEE73DB3}" sibTransId="{6F71A2CF-E085-494E-BB79-344B261E1308}"/>
    <dgm:cxn modelId="{83B979E6-687F-4D84-89DC-43F8AAAAA9B8}" type="presOf" srcId="{805D5121-DBE1-4F52-8CEA-C260E3D6231B}" destId="{926AA2EE-1CAE-41DF-83D6-1B604C477141}" srcOrd="0" destOrd="0" presId="urn:microsoft.com/office/officeart/2005/8/layout/default"/>
    <dgm:cxn modelId="{841CC5E8-AC22-4F4A-94E2-73CA743853A1}" type="presOf" srcId="{DE227436-CEED-4C5C-B19D-0E0A64581DA4}" destId="{20F5E171-548E-465D-A410-60C8B775ED28}" srcOrd="0" destOrd="0" presId="urn:microsoft.com/office/officeart/2005/8/layout/default"/>
    <dgm:cxn modelId="{E7A3D4E9-F180-4402-AB76-5E47CEBE0DD1}" type="presOf" srcId="{82D86F05-52F5-4646-85C1-A28D7503740F}" destId="{51E95DEF-B302-4101-A84A-8AA1AFC9B73D}" srcOrd="0" destOrd="0" presId="urn:microsoft.com/office/officeart/2005/8/layout/default"/>
    <dgm:cxn modelId="{388284AA-6115-4B3E-9985-86D709B16969}" type="presParOf" srcId="{4BC85891-132D-4EA5-980C-513895F1AFF4}" destId="{926AA2EE-1CAE-41DF-83D6-1B604C477141}" srcOrd="0" destOrd="0" presId="urn:microsoft.com/office/officeart/2005/8/layout/default"/>
    <dgm:cxn modelId="{40F77213-32DA-49B5-9864-B3C3CBF4824F}" type="presParOf" srcId="{4BC85891-132D-4EA5-980C-513895F1AFF4}" destId="{7AFAF6BE-109D-45CA-8B3F-2FCC87D85DC5}" srcOrd="1" destOrd="0" presId="urn:microsoft.com/office/officeart/2005/8/layout/default"/>
    <dgm:cxn modelId="{8169D02E-FDC6-4328-A7DA-A93DBAA86A8C}" type="presParOf" srcId="{4BC85891-132D-4EA5-980C-513895F1AFF4}" destId="{5FA8EA05-AA3A-4ED4-A92A-892778CD3552}" srcOrd="2" destOrd="0" presId="urn:microsoft.com/office/officeart/2005/8/layout/default"/>
    <dgm:cxn modelId="{44888D36-9FFF-4C37-A742-8C2E88ABEFD2}" type="presParOf" srcId="{4BC85891-132D-4EA5-980C-513895F1AFF4}" destId="{CC057FE2-DD0E-4F1A-8996-B161BD80808D}" srcOrd="3" destOrd="0" presId="urn:microsoft.com/office/officeart/2005/8/layout/default"/>
    <dgm:cxn modelId="{E9553A27-18B7-4213-80AD-C76A61F04AC4}" type="presParOf" srcId="{4BC85891-132D-4EA5-980C-513895F1AFF4}" destId="{50AE1E6B-1A45-4468-B6A2-A8E004C191A7}" srcOrd="4" destOrd="0" presId="urn:microsoft.com/office/officeart/2005/8/layout/default"/>
    <dgm:cxn modelId="{659948B1-6C43-4217-9E11-9483AE27CF1A}" type="presParOf" srcId="{4BC85891-132D-4EA5-980C-513895F1AFF4}" destId="{F0E2DD7F-25E1-47B2-9212-D60E6426BECA}" srcOrd="5" destOrd="0" presId="urn:microsoft.com/office/officeart/2005/8/layout/default"/>
    <dgm:cxn modelId="{FAEEAE20-B5C9-49DC-8A2A-3D1A79101F01}" type="presParOf" srcId="{4BC85891-132D-4EA5-980C-513895F1AFF4}" destId="{B6BD62C1-C74D-449E-A13B-17B8C7873619}" srcOrd="6" destOrd="0" presId="urn:microsoft.com/office/officeart/2005/8/layout/default"/>
    <dgm:cxn modelId="{506D093E-FA28-4DF0-937C-70A432CF0DE3}" type="presParOf" srcId="{4BC85891-132D-4EA5-980C-513895F1AFF4}" destId="{0F633255-EE0B-4D4B-98D5-8A7FF0D9A966}" srcOrd="7" destOrd="0" presId="urn:microsoft.com/office/officeart/2005/8/layout/default"/>
    <dgm:cxn modelId="{C1105321-4CBA-405A-BC8D-2143D26CAE3D}" type="presParOf" srcId="{4BC85891-132D-4EA5-980C-513895F1AFF4}" destId="{51E95DEF-B302-4101-A84A-8AA1AFC9B73D}" srcOrd="8" destOrd="0" presId="urn:microsoft.com/office/officeart/2005/8/layout/default"/>
    <dgm:cxn modelId="{F4FD5E82-E770-44A0-97E3-8BC097C2E50E}" type="presParOf" srcId="{4BC85891-132D-4EA5-980C-513895F1AFF4}" destId="{A3554859-FDD8-415E-AD30-A9071A58BDA0}" srcOrd="9" destOrd="0" presId="urn:microsoft.com/office/officeart/2005/8/layout/default"/>
    <dgm:cxn modelId="{8CCC5705-E57D-4C81-90D0-CD876962EE05}" type="presParOf" srcId="{4BC85891-132D-4EA5-980C-513895F1AFF4}" destId="{7666CE45-D59C-453E-A3F3-83647821608E}" srcOrd="10" destOrd="0" presId="urn:microsoft.com/office/officeart/2005/8/layout/default"/>
    <dgm:cxn modelId="{4289942C-1B78-45C5-A3C8-A68DF4C378C2}" type="presParOf" srcId="{4BC85891-132D-4EA5-980C-513895F1AFF4}" destId="{D447935D-C4C7-46FE-8351-204D8D729352}" srcOrd="11" destOrd="0" presId="urn:microsoft.com/office/officeart/2005/8/layout/default"/>
    <dgm:cxn modelId="{755758AC-5634-461E-8E24-29891CC823C5}" type="presParOf" srcId="{4BC85891-132D-4EA5-980C-513895F1AFF4}" destId="{880F298D-9A2D-4A43-AE70-CC8FE9A3BD69}" srcOrd="12" destOrd="0" presId="urn:microsoft.com/office/officeart/2005/8/layout/default"/>
    <dgm:cxn modelId="{7DFDD0FA-3FB6-4F07-9088-6560F735E4D1}" type="presParOf" srcId="{4BC85891-132D-4EA5-980C-513895F1AFF4}" destId="{32C714C7-7544-47B1-8826-F9211FF616D9}" srcOrd="13" destOrd="0" presId="urn:microsoft.com/office/officeart/2005/8/layout/default"/>
    <dgm:cxn modelId="{FB80959D-668B-42B3-86FF-343B4D86D37C}" type="presParOf" srcId="{4BC85891-132D-4EA5-980C-513895F1AFF4}" destId="{20F5E171-548E-465D-A410-60C8B775ED28}" srcOrd="14" destOrd="0" presId="urn:microsoft.com/office/officeart/2005/8/layout/default"/>
    <dgm:cxn modelId="{6F4C02DD-1E43-44F9-9BC0-A68461410DBF}" type="presParOf" srcId="{4BC85891-132D-4EA5-980C-513895F1AFF4}" destId="{4A8287F7-F160-4090-87DF-03C48890E2B8}" srcOrd="15" destOrd="0" presId="urn:microsoft.com/office/officeart/2005/8/layout/default"/>
    <dgm:cxn modelId="{128A5923-CACB-4579-AD44-CC92E5CA385A}" type="presParOf" srcId="{4BC85891-132D-4EA5-980C-513895F1AFF4}" destId="{5F76F054-A635-48DD-B922-94B1D788E552}" srcOrd="16" destOrd="0" presId="urn:microsoft.com/office/officeart/2005/8/layout/default"/>
    <dgm:cxn modelId="{197DF733-365C-43FA-B24E-1E85C04A0AFA}" type="presParOf" srcId="{4BC85891-132D-4EA5-980C-513895F1AFF4}" destId="{CC0A2B6C-B72C-423C-A964-FBB4CC5FA7FE}" srcOrd="17" destOrd="0" presId="urn:microsoft.com/office/officeart/2005/8/layout/default"/>
    <dgm:cxn modelId="{540ED511-A372-4BD3-B620-91E4DBC7669D}" type="presParOf" srcId="{4BC85891-132D-4EA5-980C-513895F1AFF4}" destId="{FB86DF7D-D4F4-4112-AE35-4E2630197F85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D43CEE8-0A34-4A7F-B85E-BC61930AC676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7F8DA45-A558-4B67-8FCD-5D981C5BB84A}">
      <dgm:prSet/>
      <dgm:spPr/>
      <dgm:t>
        <a:bodyPr/>
        <a:lstStyle/>
        <a:p>
          <a:r>
            <a:rPr lang="en-US"/>
            <a:t>HTML, CSS, BOOTSTRAP is used to design the front end of the website.</a:t>
          </a:r>
        </a:p>
      </dgm:t>
    </dgm:pt>
    <dgm:pt modelId="{9C2DDE2B-40F3-4B24-8F1F-89A0564CB952}" type="parTrans" cxnId="{77C09AD1-E00F-4C1A-8B0D-2DC243030211}">
      <dgm:prSet/>
      <dgm:spPr/>
      <dgm:t>
        <a:bodyPr/>
        <a:lstStyle/>
        <a:p>
          <a:endParaRPr lang="en-US"/>
        </a:p>
      </dgm:t>
    </dgm:pt>
    <dgm:pt modelId="{6AEC866B-FB32-4661-9491-2DFFB5C9FDF6}" type="sibTrans" cxnId="{77C09AD1-E00F-4C1A-8B0D-2DC243030211}">
      <dgm:prSet/>
      <dgm:spPr/>
      <dgm:t>
        <a:bodyPr/>
        <a:lstStyle/>
        <a:p>
          <a:endParaRPr lang="en-US"/>
        </a:p>
      </dgm:t>
    </dgm:pt>
    <dgm:pt modelId="{4C67F99E-0531-47BD-8CD2-44AF3C7CFF26}">
      <dgm:prSet/>
      <dgm:spPr/>
      <dgm:t>
        <a:bodyPr/>
        <a:lstStyle/>
        <a:p>
          <a:r>
            <a:rPr lang="en-US"/>
            <a:t>HTML gives basic structure to the website.</a:t>
          </a:r>
        </a:p>
      </dgm:t>
    </dgm:pt>
    <dgm:pt modelId="{363ED30F-A1DA-4A1A-87F1-F05E1764D175}" type="parTrans" cxnId="{CE88EC95-BEE0-40C4-8439-25D25930E4E8}">
      <dgm:prSet/>
      <dgm:spPr/>
      <dgm:t>
        <a:bodyPr/>
        <a:lstStyle/>
        <a:p>
          <a:endParaRPr lang="en-US"/>
        </a:p>
      </dgm:t>
    </dgm:pt>
    <dgm:pt modelId="{7D97182D-1A2D-4AE1-A56E-FE96D37E7E1D}" type="sibTrans" cxnId="{CE88EC95-BEE0-40C4-8439-25D25930E4E8}">
      <dgm:prSet/>
      <dgm:spPr/>
      <dgm:t>
        <a:bodyPr/>
        <a:lstStyle/>
        <a:p>
          <a:endParaRPr lang="en-US"/>
        </a:p>
      </dgm:t>
    </dgm:pt>
    <dgm:pt modelId="{9F4462F9-5DF2-4C89-95E6-42B341242AF7}">
      <dgm:prSet/>
      <dgm:spPr/>
      <dgm:t>
        <a:bodyPr/>
        <a:lstStyle/>
        <a:p>
          <a:r>
            <a:rPr lang="en-US"/>
            <a:t>CSS and BOOTSTRAP gives it some design to make it look good.</a:t>
          </a:r>
        </a:p>
      </dgm:t>
    </dgm:pt>
    <dgm:pt modelId="{6FD7D817-B10F-470C-8091-F1CD3E9E4DDF}" type="parTrans" cxnId="{0C8CE6E7-91DE-4934-94B4-DF5B345A4915}">
      <dgm:prSet/>
      <dgm:spPr/>
      <dgm:t>
        <a:bodyPr/>
        <a:lstStyle/>
        <a:p>
          <a:endParaRPr lang="en-US"/>
        </a:p>
      </dgm:t>
    </dgm:pt>
    <dgm:pt modelId="{8141DD31-CD21-42C5-8A61-5B21F090220F}" type="sibTrans" cxnId="{0C8CE6E7-91DE-4934-94B4-DF5B345A4915}">
      <dgm:prSet/>
      <dgm:spPr/>
      <dgm:t>
        <a:bodyPr/>
        <a:lstStyle/>
        <a:p>
          <a:endParaRPr lang="en-US"/>
        </a:p>
      </dgm:t>
    </dgm:pt>
    <dgm:pt modelId="{0B0F09D2-46A4-43E3-B90C-2DFC7F073411}">
      <dgm:prSet/>
      <dgm:spPr/>
      <dgm:t>
        <a:bodyPr/>
        <a:lstStyle/>
        <a:p>
          <a:r>
            <a:rPr lang="en-US"/>
            <a:t>JSP is used to connect to code the java part as well the html part together which helps us make things easy for us</a:t>
          </a:r>
        </a:p>
      </dgm:t>
    </dgm:pt>
    <dgm:pt modelId="{6733E0E4-6278-4812-BDD9-10C337395D32}" type="parTrans" cxnId="{EB00853E-8A9A-432F-A816-EEC71464FAFA}">
      <dgm:prSet/>
      <dgm:spPr/>
      <dgm:t>
        <a:bodyPr/>
        <a:lstStyle/>
        <a:p>
          <a:endParaRPr lang="en-US"/>
        </a:p>
      </dgm:t>
    </dgm:pt>
    <dgm:pt modelId="{F3C42AA7-B09E-4079-9494-EC17EB46E990}" type="sibTrans" cxnId="{EB00853E-8A9A-432F-A816-EEC71464FAFA}">
      <dgm:prSet/>
      <dgm:spPr/>
      <dgm:t>
        <a:bodyPr/>
        <a:lstStyle/>
        <a:p>
          <a:endParaRPr lang="en-US"/>
        </a:p>
      </dgm:t>
    </dgm:pt>
    <dgm:pt modelId="{CD13CFE1-FB89-417B-8AA2-26A9FFA3F093}" type="pres">
      <dgm:prSet presAssocID="{AD43CEE8-0A34-4A7F-B85E-BC61930AC676}" presName="Name0" presStyleCnt="0">
        <dgm:presLayoutVars>
          <dgm:dir/>
          <dgm:resizeHandles val="exact"/>
        </dgm:presLayoutVars>
      </dgm:prSet>
      <dgm:spPr/>
    </dgm:pt>
    <dgm:pt modelId="{37CA4194-D625-495F-BFAE-60F538F51BB8}" type="pres">
      <dgm:prSet presAssocID="{17F8DA45-A558-4B67-8FCD-5D981C5BB84A}" presName="node" presStyleLbl="node1" presStyleIdx="0" presStyleCnt="4">
        <dgm:presLayoutVars>
          <dgm:bulletEnabled val="1"/>
        </dgm:presLayoutVars>
      </dgm:prSet>
      <dgm:spPr/>
    </dgm:pt>
    <dgm:pt modelId="{7878D2F7-0487-4CA8-AFE6-B3D82DD36AAE}" type="pres">
      <dgm:prSet presAssocID="{6AEC866B-FB32-4661-9491-2DFFB5C9FDF6}" presName="sibTrans" presStyleLbl="sibTrans1D1" presStyleIdx="0" presStyleCnt="3"/>
      <dgm:spPr/>
    </dgm:pt>
    <dgm:pt modelId="{D09807F6-9CB1-495F-8A7D-CA503E22F142}" type="pres">
      <dgm:prSet presAssocID="{6AEC866B-FB32-4661-9491-2DFFB5C9FDF6}" presName="connectorText" presStyleLbl="sibTrans1D1" presStyleIdx="0" presStyleCnt="3"/>
      <dgm:spPr/>
    </dgm:pt>
    <dgm:pt modelId="{D9BD5A2B-8828-4379-840C-2ECD83ADF6A1}" type="pres">
      <dgm:prSet presAssocID="{4C67F99E-0531-47BD-8CD2-44AF3C7CFF26}" presName="node" presStyleLbl="node1" presStyleIdx="1" presStyleCnt="4">
        <dgm:presLayoutVars>
          <dgm:bulletEnabled val="1"/>
        </dgm:presLayoutVars>
      </dgm:prSet>
      <dgm:spPr/>
    </dgm:pt>
    <dgm:pt modelId="{4BCD3200-8194-488C-A752-A7FD206A561B}" type="pres">
      <dgm:prSet presAssocID="{7D97182D-1A2D-4AE1-A56E-FE96D37E7E1D}" presName="sibTrans" presStyleLbl="sibTrans1D1" presStyleIdx="1" presStyleCnt="3"/>
      <dgm:spPr/>
    </dgm:pt>
    <dgm:pt modelId="{48D53A89-A07A-4BAE-9893-181479C8FE26}" type="pres">
      <dgm:prSet presAssocID="{7D97182D-1A2D-4AE1-A56E-FE96D37E7E1D}" presName="connectorText" presStyleLbl="sibTrans1D1" presStyleIdx="1" presStyleCnt="3"/>
      <dgm:spPr/>
    </dgm:pt>
    <dgm:pt modelId="{CEDF2D17-5886-4C0B-B7BD-548E51CEA537}" type="pres">
      <dgm:prSet presAssocID="{9F4462F9-5DF2-4C89-95E6-42B341242AF7}" presName="node" presStyleLbl="node1" presStyleIdx="2" presStyleCnt="4">
        <dgm:presLayoutVars>
          <dgm:bulletEnabled val="1"/>
        </dgm:presLayoutVars>
      </dgm:prSet>
      <dgm:spPr/>
    </dgm:pt>
    <dgm:pt modelId="{468AFC75-F381-4E5D-B7F2-D147EBEBA65B}" type="pres">
      <dgm:prSet presAssocID="{8141DD31-CD21-42C5-8A61-5B21F090220F}" presName="sibTrans" presStyleLbl="sibTrans1D1" presStyleIdx="2" presStyleCnt="3"/>
      <dgm:spPr/>
    </dgm:pt>
    <dgm:pt modelId="{985AB33F-AA18-4145-93C0-28AA7D8AF85B}" type="pres">
      <dgm:prSet presAssocID="{8141DD31-CD21-42C5-8A61-5B21F090220F}" presName="connectorText" presStyleLbl="sibTrans1D1" presStyleIdx="2" presStyleCnt="3"/>
      <dgm:spPr/>
    </dgm:pt>
    <dgm:pt modelId="{36D83DFD-9830-45B9-A5A4-D1597DDBD942}" type="pres">
      <dgm:prSet presAssocID="{0B0F09D2-46A4-43E3-B90C-2DFC7F073411}" presName="node" presStyleLbl="node1" presStyleIdx="3" presStyleCnt="4">
        <dgm:presLayoutVars>
          <dgm:bulletEnabled val="1"/>
        </dgm:presLayoutVars>
      </dgm:prSet>
      <dgm:spPr/>
    </dgm:pt>
  </dgm:ptLst>
  <dgm:cxnLst>
    <dgm:cxn modelId="{59209614-DB85-41B3-99D7-23CCF1F40B31}" type="presOf" srcId="{7D97182D-1A2D-4AE1-A56E-FE96D37E7E1D}" destId="{4BCD3200-8194-488C-A752-A7FD206A561B}" srcOrd="0" destOrd="0" presId="urn:microsoft.com/office/officeart/2016/7/layout/RepeatingBendingProcessNew"/>
    <dgm:cxn modelId="{06AD4933-FBA0-4566-B536-0F3A08C08D57}" type="presOf" srcId="{7D97182D-1A2D-4AE1-A56E-FE96D37E7E1D}" destId="{48D53A89-A07A-4BAE-9893-181479C8FE26}" srcOrd="1" destOrd="0" presId="urn:microsoft.com/office/officeart/2016/7/layout/RepeatingBendingProcessNew"/>
    <dgm:cxn modelId="{EB00853E-8A9A-432F-A816-EEC71464FAFA}" srcId="{AD43CEE8-0A34-4A7F-B85E-BC61930AC676}" destId="{0B0F09D2-46A4-43E3-B90C-2DFC7F073411}" srcOrd="3" destOrd="0" parTransId="{6733E0E4-6278-4812-BDD9-10C337395D32}" sibTransId="{F3C42AA7-B09E-4079-9494-EC17EB46E990}"/>
    <dgm:cxn modelId="{E20CDD41-86B0-4564-9D39-137A8BFBFC9A}" type="presOf" srcId="{17F8DA45-A558-4B67-8FCD-5D981C5BB84A}" destId="{37CA4194-D625-495F-BFAE-60F538F51BB8}" srcOrd="0" destOrd="0" presId="urn:microsoft.com/office/officeart/2016/7/layout/RepeatingBendingProcessNew"/>
    <dgm:cxn modelId="{2992E66E-F7E2-4DEC-8944-6CAF8344091C}" type="presOf" srcId="{8141DD31-CD21-42C5-8A61-5B21F090220F}" destId="{985AB33F-AA18-4145-93C0-28AA7D8AF85B}" srcOrd="1" destOrd="0" presId="urn:microsoft.com/office/officeart/2016/7/layout/RepeatingBendingProcessNew"/>
    <dgm:cxn modelId="{67C62558-6A76-491F-859B-62434B486436}" type="presOf" srcId="{AD43CEE8-0A34-4A7F-B85E-BC61930AC676}" destId="{CD13CFE1-FB89-417B-8AA2-26A9FFA3F093}" srcOrd="0" destOrd="0" presId="urn:microsoft.com/office/officeart/2016/7/layout/RepeatingBendingProcessNew"/>
    <dgm:cxn modelId="{98CD2386-E95D-4634-933A-4ABD1E156FC5}" type="presOf" srcId="{8141DD31-CD21-42C5-8A61-5B21F090220F}" destId="{468AFC75-F381-4E5D-B7F2-D147EBEBA65B}" srcOrd="0" destOrd="0" presId="urn:microsoft.com/office/officeart/2016/7/layout/RepeatingBendingProcessNew"/>
    <dgm:cxn modelId="{CE88EC95-BEE0-40C4-8439-25D25930E4E8}" srcId="{AD43CEE8-0A34-4A7F-B85E-BC61930AC676}" destId="{4C67F99E-0531-47BD-8CD2-44AF3C7CFF26}" srcOrd="1" destOrd="0" parTransId="{363ED30F-A1DA-4A1A-87F1-F05E1764D175}" sibTransId="{7D97182D-1A2D-4AE1-A56E-FE96D37E7E1D}"/>
    <dgm:cxn modelId="{B26CEB99-0739-4AEC-B3F9-CF2E560027D7}" type="presOf" srcId="{4C67F99E-0531-47BD-8CD2-44AF3C7CFF26}" destId="{D9BD5A2B-8828-4379-840C-2ECD83ADF6A1}" srcOrd="0" destOrd="0" presId="urn:microsoft.com/office/officeart/2016/7/layout/RepeatingBendingProcessNew"/>
    <dgm:cxn modelId="{5F647BC2-E602-46E8-A2E8-46F1CA0493D7}" type="presOf" srcId="{6AEC866B-FB32-4661-9491-2DFFB5C9FDF6}" destId="{7878D2F7-0487-4CA8-AFE6-B3D82DD36AAE}" srcOrd="0" destOrd="0" presId="urn:microsoft.com/office/officeart/2016/7/layout/RepeatingBendingProcessNew"/>
    <dgm:cxn modelId="{F70700C5-4680-4E00-8291-4CC24D7BF7DE}" type="presOf" srcId="{0B0F09D2-46A4-43E3-B90C-2DFC7F073411}" destId="{36D83DFD-9830-45B9-A5A4-D1597DDBD942}" srcOrd="0" destOrd="0" presId="urn:microsoft.com/office/officeart/2016/7/layout/RepeatingBendingProcessNew"/>
    <dgm:cxn modelId="{916B9FCE-6F01-46E8-BC6A-CEB548B32A82}" type="presOf" srcId="{9F4462F9-5DF2-4C89-95E6-42B341242AF7}" destId="{CEDF2D17-5886-4C0B-B7BD-548E51CEA537}" srcOrd="0" destOrd="0" presId="urn:microsoft.com/office/officeart/2016/7/layout/RepeatingBendingProcessNew"/>
    <dgm:cxn modelId="{77C09AD1-E00F-4C1A-8B0D-2DC243030211}" srcId="{AD43CEE8-0A34-4A7F-B85E-BC61930AC676}" destId="{17F8DA45-A558-4B67-8FCD-5D981C5BB84A}" srcOrd="0" destOrd="0" parTransId="{9C2DDE2B-40F3-4B24-8F1F-89A0564CB952}" sibTransId="{6AEC866B-FB32-4661-9491-2DFFB5C9FDF6}"/>
    <dgm:cxn modelId="{BEFB91D8-8B43-4C18-BD4D-8D126226F42C}" type="presOf" srcId="{6AEC866B-FB32-4661-9491-2DFFB5C9FDF6}" destId="{D09807F6-9CB1-495F-8A7D-CA503E22F142}" srcOrd="1" destOrd="0" presId="urn:microsoft.com/office/officeart/2016/7/layout/RepeatingBendingProcessNew"/>
    <dgm:cxn modelId="{0C8CE6E7-91DE-4934-94B4-DF5B345A4915}" srcId="{AD43CEE8-0A34-4A7F-B85E-BC61930AC676}" destId="{9F4462F9-5DF2-4C89-95E6-42B341242AF7}" srcOrd="2" destOrd="0" parTransId="{6FD7D817-B10F-470C-8091-F1CD3E9E4DDF}" sibTransId="{8141DD31-CD21-42C5-8A61-5B21F090220F}"/>
    <dgm:cxn modelId="{908E8129-A07B-48A2-AF2D-F46A5A702371}" type="presParOf" srcId="{CD13CFE1-FB89-417B-8AA2-26A9FFA3F093}" destId="{37CA4194-D625-495F-BFAE-60F538F51BB8}" srcOrd="0" destOrd="0" presId="urn:microsoft.com/office/officeart/2016/7/layout/RepeatingBendingProcessNew"/>
    <dgm:cxn modelId="{2369E34A-8B2B-431D-B685-1D2C01E711B2}" type="presParOf" srcId="{CD13CFE1-FB89-417B-8AA2-26A9FFA3F093}" destId="{7878D2F7-0487-4CA8-AFE6-B3D82DD36AAE}" srcOrd="1" destOrd="0" presId="urn:microsoft.com/office/officeart/2016/7/layout/RepeatingBendingProcessNew"/>
    <dgm:cxn modelId="{E98D8648-F62A-4BBC-95AD-DD54A43AFF07}" type="presParOf" srcId="{7878D2F7-0487-4CA8-AFE6-B3D82DD36AAE}" destId="{D09807F6-9CB1-495F-8A7D-CA503E22F142}" srcOrd="0" destOrd="0" presId="urn:microsoft.com/office/officeart/2016/7/layout/RepeatingBendingProcessNew"/>
    <dgm:cxn modelId="{EB120BFD-7CDB-44C9-9F3B-00B88C7BBECE}" type="presParOf" srcId="{CD13CFE1-FB89-417B-8AA2-26A9FFA3F093}" destId="{D9BD5A2B-8828-4379-840C-2ECD83ADF6A1}" srcOrd="2" destOrd="0" presId="urn:microsoft.com/office/officeart/2016/7/layout/RepeatingBendingProcessNew"/>
    <dgm:cxn modelId="{803AAD64-50AF-417D-8943-EBDDB31220C0}" type="presParOf" srcId="{CD13CFE1-FB89-417B-8AA2-26A9FFA3F093}" destId="{4BCD3200-8194-488C-A752-A7FD206A561B}" srcOrd="3" destOrd="0" presId="urn:microsoft.com/office/officeart/2016/7/layout/RepeatingBendingProcessNew"/>
    <dgm:cxn modelId="{046523C7-C633-44DA-9E1E-9552BE2EE10C}" type="presParOf" srcId="{4BCD3200-8194-488C-A752-A7FD206A561B}" destId="{48D53A89-A07A-4BAE-9893-181479C8FE26}" srcOrd="0" destOrd="0" presId="urn:microsoft.com/office/officeart/2016/7/layout/RepeatingBendingProcessNew"/>
    <dgm:cxn modelId="{92BD504E-F045-4113-A1A0-76052D610E99}" type="presParOf" srcId="{CD13CFE1-FB89-417B-8AA2-26A9FFA3F093}" destId="{CEDF2D17-5886-4C0B-B7BD-548E51CEA537}" srcOrd="4" destOrd="0" presId="urn:microsoft.com/office/officeart/2016/7/layout/RepeatingBendingProcessNew"/>
    <dgm:cxn modelId="{93DA222A-BFA6-466D-86BD-C27C62CAB2A6}" type="presParOf" srcId="{CD13CFE1-FB89-417B-8AA2-26A9FFA3F093}" destId="{468AFC75-F381-4E5D-B7F2-D147EBEBA65B}" srcOrd="5" destOrd="0" presId="urn:microsoft.com/office/officeart/2016/7/layout/RepeatingBendingProcessNew"/>
    <dgm:cxn modelId="{E3C3457A-E756-43FB-AC1E-565940ABEC90}" type="presParOf" srcId="{468AFC75-F381-4E5D-B7F2-D147EBEBA65B}" destId="{985AB33F-AA18-4145-93C0-28AA7D8AF85B}" srcOrd="0" destOrd="0" presId="urn:microsoft.com/office/officeart/2016/7/layout/RepeatingBendingProcessNew"/>
    <dgm:cxn modelId="{3AF788F4-8174-4720-BC87-260BA29C3E41}" type="presParOf" srcId="{CD13CFE1-FB89-417B-8AA2-26A9FFA3F093}" destId="{36D83DFD-9830-45B9-A5A4-D1597DDBD942}" srcOrd="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C430CAD-C091-496F-A410-B4E8F0C3599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4368F1D-245D-47BB-8C4E-73C84F897421}">
      <dgm:prSet/>
      <dgm:spPr/>
      <dgm:t>
        <a:bodyPr/>
        <a:lstStyle/>
        <a:p>
          <a:r>
            <a:rPr lang="en-IN"/>
            <a:t>JAVA is used for basic functionality of the website at the backend.</a:t>
          </a:r>
          <a:endParaRPr lang="en-US"/>
        </a:p>
      </dgm:t>
    </dgm:pt>
    <dgm:pt modelId="{7FDFEF76-BB10-418D-BC74-030669F097EA}" type="parTrans" cxnId="{68BD781C-FC44-4122-A8FC-03EB035E4A68}">
      <dgm:prSet/>
      <dgm:spPr/>
      <dgm:t>
        <a:bodyPr/>
        <a:lstStyle/>
        <a:p>
          <a:endParaRPr lang="en-US"/>
        </a:p>
      </dgm:t>
    </dgm:pt>
    <dgm:pt modelId="{2E76CFF9-9633-4327-A482-9EF1568D6B9C}" type="sibTrans" cxnId="{68BD781C-FC44-4122-A8FC-03EB035E4A68}">
      <dgm:prSet/>
      <dgm:spPr/>
      <dgm:t>
        <a:bodyPr/>
        <a:lstStyle/>
        <a:p>
          <a:endParaRPr lang="en-US"/>
        </a:p>
      </dgm:t>
    </dgm:pt>
    <dgm:pt modelId="{1BFF1757-9BD3-4B5F-827D-C17B5053B6AA}">
      <dgm:prSet/>
      <dgm:spPr/>
      <dgm:t>
        <a:bodyPr/>
        <a:lstStyle/>
        <a:p>
          <a:r>
            <a:rPr lang="en-IN" dirty="0"/>
            <a:t>MAVEN was used to give our project proper structure.</a:t>
          </a:r>
          <a:endParaRPr lang="en-US" dirty="0"/>
        </a:p>
      </dgm:t>
    </dgm:pt>
    <dgm:pt modelId="{962E1D87-BBE5-4ECA-91B1-488B74037E01}" type="parTrans" cxnId="{4AB86D91-50E4-4E60-B356-C4202B6F281E}">
      <dgm:prSet/>
      <dgm:spPr/>
      <dgm:t>
        <a:bodyPr/>
        <a:lstStyle/>
        <a:p>
          <a:endParaRPr lang="en-US"/>
        </a:p>
      </dgm:t>
    </dgm:pt>
    <dgm:pt modelId="{B75FF54E-7597-41AD-AB29-26066664F3F2}" type="sibTrans" cxnId="{4AB86D91-50E4-4E60-B356-C4202B6F281E}">
      <dgm:prSet/>
      <dgm:spPr/>
      <dgm:t>
        <a:bodyPr/>
        <a:lstStyle/>
        <a:p>
          <a:endParaRPr lang="en-US"/>
        </a:p>
      </dgm:t>
    </dgm:pt>
    <dgm:pt modelId="{EAF3F002-2E8B-4232-98EF-6897BB631251}">
      <dgm:prSet/>
      <dgm:spPr/>
      <dgm:t>
        <a:bodyPr/>
        <a:lstStyle/>
        <a:p>
          <a:r>
            <a:rPr lang="en-IN"/>
            <a:t>SERVLET is used here to extend the capabilities </a:t>
          </a:r>
          <a:r>
            <a:rPr lang="en-US" b="0" i="0"/>
            <a:t>of servers that host applications accessed by means of a request-response programming model.</a:t>
          </a:r>
          <a:endParaRPr lang="en-US"/>
        </a:p>
      </dgm:t>
    </dgm:pt>
    <dgm:pt modelId="{E98A0A28-2239-48E2-B250-90228FCA49EC}" type="parTrans" cxnId="{8FF10954-F045-453A-AD0F-CC36F50B8F53}">
      <dgm:prSet/>
      <dgm:spPr/>
      <dgm:t>
        <a:bodyPr/>
        <a:lstStyle/>
        <a:p>
          <a:endParaRPr lang="en-US"/>
        </a:p>
      </dgm:t>
    </dgm:pt>
    <dgm:pt modelId="{A0CC089B-EB65-4E15-8F04-0295A32C68E4}" type="sibTrans" cxnId="{8FF10954-F045-453A-AD0F-CC36F50B8F53}">
      <dgm:prSet/>
      <dgm:spPr/>
      <dgm:t>
        <a:bodyPr/>
        <a:lstStyle/>
        <a:p>
          <a:endParaRPr lang="en-US"/>
        </a:p>
      </dgm:t>
    </dgm:pt>
    <dgm:pt modelId="{5DD62515-0C30-4421-AA27-0B3592B18DC2}">
      <dgm:prSet/>
      <dgm:spPr/>
      <dgm:t>
        <a:bodyPr/>
        <a:lstStyle/>
        <a:p>
          <a:r>
            <a:rPr lang="en-US"/>
            <a:t>JDBC helped us making connections with database and in defining and manipulating the data in the database.</a:t>
          </a:r>
        </a:p>
      </dgm:t>
    </dgm:pt>
    <dgm:pt modelId="{41DA520E-2847-4DEA-BA33-CA1F481DC699}" type="parTrans" cxnId="{5F280BE1-F75F-4DF1-9E88-2AF6ACEBA1E7}">
      <dgm:prSet/>
      <dgm:spPr/>
      <dgm:t>
        <a:bodyPr/>
        <a:lstStyle/>
        <a:p>
          <a:endParaRPr lang="en-US"/>
        </a:p>
      </dgm:t>
    </dgm:pt>
    <dgm:pt modelId="{A00A359B-6200-44DE-ACAB-AF6415689193}" type="sibTrans" cxnId="{5F280BE1-F75F-4DF1-9E88-2AF6ACEBA1E7}">
      <dgm:prSet/>
      <dgm:spPr/>
      <dgm:t>
        <a:bodyPr/>
        <a:lstStyle/>
        <a:p>
          <a:endParaRPr lang="en-US"/>
        </a:p>
      </dgm:t>
    </dgm:pt>
    <dgm:pt modelId="{E7FBAA5E-2F42-42FD-BF31-725FEAE4F59D}">
      <dgm:prSet/>
      <dgm:spPr/>
      <dgm:t>
        <a:bodyPr/>
        <a:lstStyle/>
        <a:p>
          <a:r>
            <a:rPr lang="en-US" b="0" i="0"/>
            <a:t>TOMCAT was used as container in storing our SERVLETS and JSP code.</a:t>
          </a:r>
          <a:endParaRPr lang="en-US"/>
        </a:p>
      </dgm:t>
    </dgm:pt>
    <dgm:pt modelId="{44A5DE83-3FE5-4087-B41D-F41547DB86DE}" type="parTrans" cxnId="{D0F7B67A-2718-486F-8DE9-E846EA171EFD}">
      <dgm:prSet/>
      <dgm:spPr/>
      <dgm:t>
        <a:bodyPr/>
        <a:lstStyle/>
        <a:p>
          <a:endParaRPr lang="en-US"/>
        </a:p>
      </dgm:t>
    </dgm:pt>
    <dgm:pt modelId="{AB7060E6-3F1C-42F9-AE07-F5EB4A9C33D8}" type="sibTrans" cxnId="{D0F7B67A-2718-486F-8DE9-E846EA171EFD}">
      <dgm:prSet/>
      <dgm:spPr/>
      <dgm:t>
        <a:bodyPr/>
        <a:lstStyle/>
        <a:p>
          <a:endParaRPr lang="en-US"/>
        </a:p>
      </dgm:t>
    </dgm:pt>
    <dgm:pt modelId="{D7209D8B-38E7-45E2-AFDF-7E2FE4B4B554}">
      <dgm:prSet/>
      <dgm:spPr/>
      <dgm:t>
        <a:bodyPr/>
        <a:lstStyle/>
        <a:p>
          <a:r>
            <a:rPr lang="en-US"/>
            <a:t>SQL helped us in managing and organizing our data.</a:t>
          </a:r>
        </a:p>
      </dgm:t>
    </dgm:pt>
    <dgm:pt modelId="{573E407E-0A59-42CB-AE59-45E9BA5B2DD2}" type="parTrans" cxnId="{7D373AE5-49C0-4E1E-9E8A-61AEAEB0ADD5}">
      <dgm:prSet/>
      <dgm:spPr/>
      <dgm:t>
        <a:bodyPr/>
        <a:lstStyle/>
        <a:p>
          <a:endParaRPr lang="en-US"/>
        </a:p>
      </dgm:t>
    </dgm:pt>
    <dgm:pt modelId="{81206D2F-052C-4A71-93D1-863DDF1A7F00}" type="sibTrans" cxnId="{7D373AE5-49C0-4E1E-9E8A-61AEAEB0ADD5}">
      <dgm:prSet/>
      <dgm:spPr/>
      <dgm:t>
        <a:bodyPr/>
        <a:lstStyle/>
        <a:p>
          <a:endParaRPr lang="en-US"/>
        </a:p>
      </dgm:t>
    </dgm:pt>
    <dgm:pt modelId="{55D9E032-5BA3-4B7C-9381-20BDF96A5E5E}" type="pres">
      <dgm:prSet presAssocID="{CC430CAD-C091-496F-A410-B4E8F0C35994}" presName="root" presStyleCnt="0">
        <dgm:presLayoutVars>
          <dgm:dir/>
          <dgm:resizeHandles val="exact"/>
        </dgm:presLayoutVars>
      </dgm:prSet>
      <dgm:spPr/>
    </dgm:pt>
    <dgm:pt modelId="{31CE5696-72BA-4D9C-836A-36EFAC1ED026}" type="pres">
      <dgm:prSet presAssocID="{D4368F1D-245D-47BB-8C4E-73C84F897421}" presName="compNode" presStyleCnt="0"/>
      <dgm:spPr/>
    </dgm:pt>
    <dgm:pt modelId="{E95BA26C-9BB9-4EE7-947F-4E219F00F4A3}" type="pres">
      <dgm:prSet presAssocID="{D4368F1D-245D-47BB-8C4E-73C84F897421}" presName="bgRect" presStyleLbl="bgShp" presStyleIdx="0" presStyleCnt="6"/>
      <dgm:spPr/>
    </dgm:pt>
    <dgm:pt modelId="{534A5F58-145F-4F22-A303-7A5B0A0EA74D}" type="pres">
      <dgm:prSet presAssocID="{D4368F1D-245D-47BB-8C4E-73C84F897421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2064E35E-58B6-41B9-B8D3-BED7B4E1DC98}" type="pres">
      <dgm:prSet presAssocID="{D4368F1D-245D-47BB-8C4E-73C84F897421}" presName="spaceRect" presStyleCnt="0"/>
      <dgm:spPr/>
    </dgm:pt>
    <dgm:pt modelId="{FA265E40-0BEC-499F-8D82-8A8BA14D2E07}" type="pres">
      <dgm:prSet presAssocID="{D4368F1D-245D-47BB-8C4E-73C84F897421}" presName="parTx" presStyleLbl="revTx" presStyleIdx="0" presStyleCnt="6">
        <dgm:presLayoutVars>
          <dgm:chMax val="0"/>
          <dgm:chPref val="0"/>
        </dgm:presLayoutVars>
      </dgm:prSet>
      <dgm:spPr/>
    </dgm:pt>
    <dgm:pt modelId="{5A4C38DE-82B0-4F51-98C0-B5FC464030CF}" type="pres">
      <dgm:prSet presAssocID="{2E76CFF9-9633-4327-A482-9EF1568D6B9C}" presName="sibTrans" presStyleCnt="0"/>
      <dgm:spPr/>
    </dgm:pt>
    <dgm:pt modelId="{925E725B-4E68-4B24-86C2-B40776AC5832}" type="pres">
      <dgm:prSet presAssocID="{1BFF1757-9BD3-4B5F-827D-C17B5053B6AA}" presName="compNode" presStyleCnt="0"/>
      <dgm:spPr/>
    </dgm:pt>
    <dgm:pt modelId="{C6762067-B22C-4219-A5A3-6DEEC22074D0}" type="pres">
      <dgm:prSet presAssocID="{1BFF1757-9BD3-4B5F-827D-C17B5053B6AA}" presName="bgRect" presStyleLbl="bgShp" presStyleIdx="1" presStyleCnt="6"/>
      <dgm:spPr/>
    </dgm:pt>
    <dgm:pt modelId="{86207206-8974-48D9-A566-A6A30C3210B7}" type="pres">
      <dgm:prSet presAssocID="{1BFF1757-9BD3-4B5F-827D-C17B5053B6AA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E914C21A-1B11-4CC1-B44B-994C589B4E46}" type="pres">
      <dgm:prSet presAssocID="{1BFF1757-9BD3-4B5F-827D-C17B5053B6AA}" presName="spaceRect" presStyleCnt="0"/>
      <dgm:spPr/>
    </dgm:pt>
    <dgm:pt modelId="{B3DD15BE-C8DF-4EBB-8309-8339E001CE83}" type="pres">
      <dgm:prSet presAssocID="{1BFF1757-9BD3-4B5F-827D-C17B5053B6AA}" presName="parTx" presStyleLbl="revTx" presStyleIdx="1" presStyleCnt="6">
        <dgm:presLayoutVars>
          <dgm:chMax val="0"/>
          <dgm:chPref val="0"/>
        </dgm:presLayoutVars>
      </dgm:prSet>
      <dgm:spPr/>
    </dgm:pt>
    <dgm:pt modelId="{7C26FEF6-09D7-485F-891F-012E25B7B6B5}" type="pres">
      <dgm:prSet presAssocID="{B75FF54E-7597-41AD-AB29-26066664F3F2}" presName="sibTrans" presStyleCnt="0"/>
      <dgm:spPr/>
    </dgm:pt>
    <dgm:pt modelId="{59BBB0F3-037A-4DFC-B366-B5E080AD9343}" type="pres">
      <dgm:prSet presAssocID="{EAF3F002-2E8B-4232-98EF-6897BB631251}" presName="compNode" presStyleCnt="0"/>
      <dgm:spPr/>
    </dgm:pt>
    <dgm:pt modelId="{6717D148-EAA5-4630-B4D8-69016614FFD2}" type="pres">
      <dgm:prSet presAssocID="{EAF3F002-2E8B-4232-98EF-6897BB631251}" presName="bgRect" presStyleLbl="bgShp" presStyleIdx="2" presStyleCnt="6"/>
      <dgm:spPr/>
    </dgm:pt>
    <dgm:pt modelId="{500864A1-86A8-4012-91A1-E452339DED27}" type="pres">
      <dgm:prSet presAssocID="{EAF3F002-2E8B-4232-98EF-6897BB631251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8D0F12B8-D043-430A-B43B-B097F4847FF1}" type="pres">
      <dgm:prSet presAssocID="{EAF3F002-2E8B-4232-98EF-6897BB631251}" presName="spaceRect" presStyleCnt="0"/>
      <dgm:spPr/>
    </dgm:pt>
    <dgm:pt modelId="{E989FA76-6D5D-4468-9DAB-C64E87581A85}" type="pres">
      <dgm:prSet presAssocID="{EAF3F002-2E8B-4232-98EF-6897BB631251}" presName="parTx" presStyleLbl="revTx" presStyleIdx="2" presStyleCnt="6">
        <dgm:presLayoutVars>
          <dgm:chMax val="0"/>
          <dgm:chPref val="0"/>
        </dgm:presLayoutVars>
      </dgm:prSet>
      <dgm:spPr/>
    </dgm:pt>
    <dgm:pt modelId="{36F831AA-75FA-4DE6-940A-55328652AE92}" type="pres">
      <dgm:prSet presAssocID="{A0CC089B-EB65-4E15-8F04-0295A32C68E4}" presName="sibTrans" presStyleCnt="0"/>
      <dgm:spPr/>
    </dgm:pt>
    <dgm:pt modelId="{1B075C14-03C7-4111-AA30-4A16EF1048EE}" type="pres">
      <dgm:prSet presAssocID="{5DD62515-0C30-4421-AA27-0B3592B18DC2}" presName="compNode" presStyleCnt="0"/>
      <dgm:spPr/>
    </dgm:pt>
    <dgm:pt modelId="{8D525EE5-4F95-4C84-B561-E1E83F10A2F6}" type="pres">
      <dgm:prSet presAssocID="{5DD62515-0C30-4421-AA27-0B3592B18DC2}" presName="bgRect" presStyleLbl="bgShp" presStyleIdx="3" presStyleCnt="6"/>
      <dgm:spPr/>
    </dgm:pt>
    <dgm:pt modelId="{7FCA4EE4-E5E8-4F03-B109-E0CE16257E80}" type="pres">
      <dgm:prSet presAssocID="{5DD62515-0C30-4421-AA27-0B3592B18DC2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D029576B-E7BE-4495-B3B6-ECAA0DD2377B}" type="pres">
      <dgm:prSet presAssocID="{5DD62515-0C30-4421-AA27-0B3592B18DC2}" presName="spaceRect" presStyleCnt="0"/>
      <dgm:spPr/>
    </dgm:pt>
    <dgm:pt modelId="{27647640-AA30-4B6B-9019-FC844122BA3C}" type="pres">
      <dgm:prSet presAssocID="{5DD62515-0C30-4421-AA27-0B3592B18DC2}" presName="parTx" presStyleLbl="revTx" presStyleIdx="3" presStyleCnt="6">
        <dgm:presLayoutVars>
          <dgm:chMax val="0"/>
          <dgm:chPref val="0"/>
        </dgm:presLayoutVars>
      </dgm:prSet>
      <dgm:spPr/>
    </dgm:pt>
    <dgm:pt modelId="{7E083C27-57BC-4D9E-BB35-98FADF80B2B6}" type="pres">
      <dgm:prSet presAssocID="{A00A359B-6200-44DE-ACAB-AF6415689193}" presName="sibTrans" presStyleCnt="0"/>
      <dgm:spPr/>
    </dgm:pt>
    <dgm:pt modelId="{87BB5DBB-70E5-4660-B127-F846EE32D756}" type="pres">
      <dgm:prSet presAssocID="{E7FBAA5E-2F42-42FD-BF31-725FEAE4F59D}" presName="compNode" presStyleCnt="0"/>
      <dgm:spPr/>
    </dgm:pt>
    <dgm:pt modelId="{70E65434-B3AB-479F-B7D6-8F231CE1C8A1}" type="pres">
      <dgm:prSet presAssocID="{E7FBAA5E-2F42-42FD-BF31-725FEAE4F59D}" presName="bgRect" presStyleLbl="bgShp" presStyleIdx="4" presStyleCnt="6"/>
      <dgm:spPr/>
    </dgm:pt>
    <dgm:pt modelId="{15BAF451-34A6-4AB5-87A2-124C58BC80E3}" type="pres">
      <dgm:prSet presAssocID="{E7FBAA5E-2F42-42FD-BF31-725FEAE4F59D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rtune Cookie"/>
        </a:ext>
      </dgm:extLst>
    </dgm:pt>
    <dgm:pt modelId="{29F83BAF-56FF-477D-BF50-28B5613AD6F9}" type="pres">
      <dgm:prSet presAssocID="{E7FBAA5E-2F42-42FD-BF31-725FEAE4F59D}" presName="spaceRect" presStyleCnt="0"/>
      <dgm:spPr/>
    </dgm:pt>
    <dgm:pt modelId="{78D70C21-4508-4DCC-961A-8CBF4B8A8215}" type="pres">
      <dgm:prSet presAssocID="{E7FBAA5E-2F42-42FD-BF31-725FEAE4F59D}" presName="parTx" presStyleLbl="revTx" presStyleIdx="4" presStyleCnt="6">
        <dgm:presLayoutVars>
          <dgm:chMax val="0"/>
          <dgm:chPref val="0"/>
        </dgm:presLayoutVars>
      </dgm:prSet>
      <dgm:spPr/>
    </dgm:pt>
    <dgm:pt modelId="{334D6B9B-0E1B-4DA8-8DF0-FC791F8D26E5}" type="pres">
      <dgm:prSet presAssocID="{AB7060E6-3F1C-42F9-AE07-F5EB4A9C33D8}" presName="sibTrans" presStyleCnt="0"/>
      <dgm:spPr/>
    </dgm:pt>
    <dgm:pt modelId="{FD15A87F-0F27-48B2-A719-292545DA77E8}" type="pres">
      <dgm:prSet presAssocID="{D7209D8B-38E7-45E2-AFDF-7E2FE4B4B554}" presName="compNode" presStyleCnt="0"/>
      <dgm:spPr/>
    </dgm:pt>
    <dgm:pt modelId="{F8F1AD12-80C6-4AA7-94C5-D21059A5AF23}" type="pres">
      <dgm:prSet presAssocID="{D7209D8B-38E7-45E2-AFDF-7E2FE4B4B554}" presName="bgRect" presStyleLbl="bgShp" presStyleIdx="5" presStyleCnt="6"/>
      <dgm:spPr/>
    </dgm:pt>
    <dgm:pt modelId="{1FA59093-62F7-49BF-A199-F0C710E6EF7D}" type="pres">
      <dgm:prSet presAssocID="{D7209D8B-38E7-45E2-AFDF-7E2FE4B4B554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ter"/>
        </a:ext>
      </dgm:extLst>
    </dgm:pt>
    <dgm:pt modelId="{78B1381F-06E0-43BD-96E5-CFAA1E0D0D51}" type="pres">
      <dgm:prSet presAssocID="{D7209D8B-38E7-45E2-AFDF-7E2FE4B4B554}" presName="spaceRect" presStyleCnt="0"/>
      <dgm:spPr/>
    </dgm:pt>
    <dgm:pt modelId="{3555F84D-B9BB-4E82-AE6E-37F344E943C3}" type="pres">
      <dgm:prSet presAssocID="{D7209D8B-38E7-45E2-AFDF-7E2FE4B4B554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6CF2E109-462E-4DF0-91A5-AB845C53E692}" type="presOf" srcId="{D4368F1D-245D-47BB-8C4E-73C84F897421}" destId="{FA265E40-0BEC-499F-8D82-8A8BA14D2E07}" srcOrd="0" destOrd="0" presId="urn:microsoft.com/office/officeart/2018/2/layout/IconVerticalSolidList"/>
    <dgm:cxn modelId="{68BD781C-FC44-4122-A8FC-03EB035E4A68}" srcId="{CC430CAD-C091-496F-A410-B4E8F0C35994}" destId="{D4368F1D-245D-47BB-8C4E-73C84F897421}" srcOrd="0" destOrd="0" parTransId="{7FDFEF76-BB10-418D-BC74-030669F097EA}" sibTransId="{2E76CFF9-9633-4327-A482-9EF1568D6B9C}"/>
    <dgm:cxn modelId="{1FAE0031-396E-4470-B803-A0E913121E4B}" type="presOf" srcId="{E7FBAA5E-2F42-42FD-BF31-725FEAE4F59D}" destId="{78D70C21-4508-4DCC-961A-8CBF4B8A8215}" srcOrd="0" destOrd="0" presId="urn:microsoft.com/office/officeart/2018/2/layout/IconVerticalSolidList"/>
    <dgm:cxn modelId="{2B6EB26E-92B1-4D2E-98DD-BD5F8D440A0C}" type="presOf" srcId="{5DD62515-0C30-4421-AA27-0B3592B18DC2}" destId="{27647640-AA30-4B6B-9019-FC844122BA3C}" srcOrd="0" destOrd="0" presId="urn:microsoft.com/office/officeart/2018/2/layout/IconVerticalSolidList"/>
    <dgm:cxn modelId="{2353734F-A813-48E6-A109-6566E6F9BB67}" type="presOf" srcId="{1BFF1757-9BD3-4B5F-827D-C17B5053B6AA}" destId="{B3DD15BE-C8DF-4EBB-8309-8339E001CE83}" srcOrd="0" destOrd="0" presId="urn:microsoft.com/office/officeart/2018/2/layout/IconVerticalSolidList"/>
    <dgm:cxn modelId="{8FF10954-F045-453A-AD0F-CC36F50B8F53}" srcId="{CC430CAD-C091-496F-A410-B4E8F0C35994}" destId="{EAF3F002-2E8B-4232-98EF-6897BB631251}" srcOrd="2" destOrd="0" parTransId="{E98A0A28-2239-48E2-B250-90228FCA49EC}" sibTransId="{A0CC089B-EB65-4E15-8F04-0295A32C68E4}"/>
    <dgm:cxn modelId="{D0F7B67A-2718-486F-8DE9-E846EA171EFD}" srcId="{CC430CAD-C091-496F-A410-B4E8F0C35994}" destId="{E7FBAA5E-2F42-42FD-BF31-725FEAE4F59D}" srcOrd="4" destOrd="0" parTransId="{44A5DE83-3FE5-4087-B41D-F41547DB86DE}" sibTransId="{AB7060E6-3F1C-42F9-AE07-F5EB4A9C33D8}"/>
    <dgm:cxn modelId="{4AB86D91-50E4-4E60-B356-C4202B6F281E}" srcId="{CC430CAD-C091-496F-A410-B4E8F0C35994}" destId="{1BFF1757-9BD3-4B5F-827D-C17B5053B6AA}" srcOrd="1" destOrd="0" parTransId="{962E1D87-BBE5-4ECA-91B1-488B74037E01}" sibTransId="{B75FF54E-7597-41AD-AB29-26066664F3F2}"/>
    <dgm:cxn modelId="{1046C0B1-6EF8-478D-8616-1BFC4C3A9C4C}" type="presOf" srcId="{EAF3F002-2E8B-4232-98EF-6897BB631251}" destId="{E989FA76-6D5D-4468-9DAB-C64E87581A85}" srcOrd="0" destOrd="0" presId="urn:microsoft.com/office/officeart/2018/2/layout/IconVerticalSolidList"/>
    <dgm:cxn modelId="{D127C6DB-1483-4168-89D2-8021F5CAEB5C}" type="presOf" srcId="{CC430CAD-C091-496F-A410-B4E8F0C35994}" destId="{55D9E032-5BA3-4B7C-9381-20BDF96A5E5E}" srcOrd="0" destOrd="0" presId="urn:microsoft.com/office/officeart/2018/2/layout/IconVerticalSolidList"/>
    <dgm:cxn modelId="{5F280BE1-F75F-4DF1-9E88-2AF6ACEBA1E7}" srcId="{CC430CAD-C091-496F-A410-B4E8F0C35994}" destId="{5DD62515-0C30-4421-AA27-0B3592B18DC2}" srcOrd="3" destOrd="0" parTransId="{41DA520E-2847-4DEA-BA33-CA1F481DC699}" sibTransId="{A00A359B-6200-44DE-ACAB-AF6415689193}"/>
    <dgm:cxn modelId="{7D373AE5-49C0-4E1E-9E8A-61AEAEB0ADD5}" srcId="{CC430CAD-C091-496F-A410-B4E8F0C35994}" destId="{D7209D8B-38E7-45E2-AFDF-7E2FE4B4B554}" srcOrd="5" destOrd="0" parTransId="{573E407E-0A59-42CB-AE59-45E9BA5B2DD2}" sibTransId="{81206D2F-052C-4A71-93D1-863DDF1A7F00}"/>
    <dgm:cxn modelId="{868649FB-E85E-4F49-AF83-E75D668FCF18}" type="presOf" srcId="{D7209D8B-38E7-45E2-AFDF-7E2FE4B4B554}" destId="{3555F84D-B9BB-4E82-AE6E-37F344E943C3}" srcOrd="0" destOrd="0" presId="urn:microsoft.com/office/officeart/2018/2/layout/IconVerticalSolidList"/>
    <dgm:cxn modelId="{D4D4C689-20F0-4CB6-939B-21A5C4F1755B}" type="presParOf" srcId="{55D9E032-5BA3-4B7C-9381-20BDF96A5E5E}" destId="{31CE5696-72BA-4D9C-836A-36EFAC1ED026}" srcOrd="0" destOrd="0" presId="urn:microsoft.com/office/officeart/2018/2/layout/IconVerticalSolidList"/>
    <dgm:cxn modelId="{C904169B-25D7-42AB-B586-90E7008DB541}" type="presParOf" srcId="{31CE5696-72BA-4D9C-836A-36EFAC1ED026}" destId="{E95BA26C-9BB9-4EE7-947F-4E219F00F4A3}" srcOrd="0" destOrd="0" presId="urn:microsoft.com/office/officeart/2018/2/layout/IconVerticalSolidList"/>
    <dgm:cxn modelId="{7E34CC37-09EA-4EC7-B2FE-81361D07DCE2}" type="presParOf" srcId="{31CE5696-72BA-4D9C-836A-36EFAC1ED026}" destId="{534A5F58-145F-4F22-A303-7A5B0A0EA74D}" srcOrd="1" destOrd="0" presId="urn:microsoft.com/office/officeart/2018/2/layout/IconVerticalSolidList"/>
    <dgm:cxn modelId="{CAEA183C-D151-47A7-A985-DDCA7053EB51}" type="presParOf" srcId="{31CE5696-72BA-4D9C-836A-36EFAC1ED026}" destId="{2064E35E-58B6-41B9-B8D3-BED7B4E1DC98}" srcOrd="2" destOrd="0" presId="urn:microsoft.com/office/officeart/2018/2/layout/IconVerticalSolidList"/>
    <dgm:cxn modelId="{FA28BC04-8F2B-422E-8748-90860D83AD5E}" type="presParOf" srcId="{31CE5696-72BA-4D9C-836A-36EFAC1ED026}" destId="{FA265E40-0BEC-499F-8D82-8A8BA14D2E07}" srcOrd="3" destOrd="0" presId="urn:microsoft.com/office/officeart/2018/2/layout/IconVerticalSolidList"/>
    <dgm:cxn modelId="{E00647F8-0CCC-4B99-B7CA-B5C0332CD4DB}" type="presParOf" srcId="{55D9E032-5BA3-4B7C-9381-20BDF96A5E5E}" destId="{5A4C38DE-82B0-4F51-98C0-B5FC464030CF}" srcOrd="1" destOrd="0" presId="urn:microsoft.com/office/officeart/2018/2/layout/IconVerticalSolidList"/>
    <dgm:cxn modelId="{8264D805-4B68-4D3C-9225-BD720BB67BEB}" type="presParOf" srcId="{55D9E032-5BA3-4B7C-9381-20BDF96A5E5E}" destId="{925E725B-4E68-4B24-86C2-B40776AC5832}" srcOrd="2" destOrd="0" presId="urn:microsoft.com/office/officeart/2018/2/layout/IconVerticalSolidList"/>
    <dgm:cxn modelId="{58C10855-A2B8-45D7-A263-C5C5DB647E04}" type="presParOf" srcId="{925E725B-4E68-4B24-86C2-B40776AC5832}" destId="{C6762067-B22C-4219-A5A3-6DEEC22074D0}" srcOrd="0" destOrd="0" presId="urn:microsoft.com/office/officeart/2018/2/layout/IconVerticalSolidList"/>
    <dgm:cxn modelId="{628695AD-AA41-4B0D-99A6-C37D7CD0F6D7}" type="presParOf" srcId="{925E725B-4E68-4B24-86C2-B40776AC5832}" destId="{86207206-8974-48D9-A566-A6A30C3210B7}" srcOrd="1" destOrd="0" presId="urn:microsoft.com/office/officeart/2018/2/layout/IconVerticalSolidList"/>
    <dgm:cxn modelId="{A9D64DB0-B3F6-4417-9DF6-BD5EA882E8E1}" type="presParOf" srcId="{925E725B-4E68-4B24-86C2-B40776AC5832}" destId="{E914C21A-1B11-4CC1-B44B-994C589B4E46}" srcOrd="2" destOrd="0" presId="urn:microsoft.com/office/officeart/2018/2/layout/IconVerticalSolidList"/>
    <dgm:cxn modelId="{F264AE19-4672-454E-99F2-1582D2C9726F}" type="presParOf" srcId="{925E725B-4E68-4B24-86C2-B40776AC5832}" destId="{B3DD15BE-C8DF-4EBB-8309-8339E001CE83}" srcOrd="3" destOrd="0" presId="urn:microsoft.com/office/officeart/2018/2/layout/IconVerticalSolidList"/>
    <dgm:cxn modelId="{0B9E5DC6-5348-4725-8513-A78052E93041}" type="presParOf" srcId="{55D9E032-5BA3-4B7C-9381-20BDF96A5E5E}" destId="{7C26FEF6-09D7-485F-891F-012E25B7B6B5}" srcOrd="3" destOrd="0" presId="urn:microsoft.com/office/officeart/2018/2/layout/IconVerticalSolidList"/>
    <dgm:cxn modelId="{7A9662FD-1BEE-4F18-97C5-C7171D0638B7}" type="presParOf" srcId="{55D9E032-5BA3-4B7C-9381-20BDF96A5E5E}" destId="{59BBB0F3-037A-4DFC-B366-B5E080AD9343}" srcOrd="4" destOrd="0" presId="urn:microsoft.com/office/officeart/2018/2/layout/IconVerticalSolidList"/>
    <dgm:cxn modelId="{22467E71-CCBF-46E9-AEAE-43702748C385}" type="presParOf" srcId="{59BBB0F3-037A-4DFC-B366-B5E080AD9343}" destId="{6717D148-EAA5-4630-B4D8-69016614FFD2}" srcOrd="0" destOrd="0" presId="urn:microsoft.com/office/officeart/2018/2/layout/IconVerticalSolidList"/>
    <dgm:cxn modelId="{1D05DD3A-85F0-4B7B-B88C-28B9064B999B}" type="presParOf" srcId="{59BBB0F3-037A-4DFC-B366-B5E080AD9343}" destId="{500864A1-86A8-4012-91A1-E452339DED27}" srcOrd="1" destOrd="0" presId="urn:microsoft.com/office/officeart/2018/2/layout/IconVerticalSolidList"/>
    <dgm:cxn modelId="{220E8E0D-ED31-446D-84BB-2B5BD1431097}" type="presParOf" srcId="{59BBB0F3-037A-4DFC-B366-B5E080AD9343}" destId="{8D0F12B8-D043-430A-B43B-B097F4847FF1}" srcOrd="2" destOrd="0" presId="urn:microsoft.com/office/officeart/2018/2/layout/IconVerticalSolidList"/>
    <dgm:cxn modelId="{E948B844-7E9E-467E-9679-D1CA05F4E266}" type="presParOf" srcId="{59BBB0F3-037A-4DFC-B366-B5E080AD9343}" destId="{E989FA76-6D5D-4468-9DAB-C64E87581A85}" srcOrd="3" destOrd="0" presId="urn:microsoft.com/office/officeart/2018/2/layout/IconVerticalSolidList"/>
    <dgm:cxn modelId="{9CFC2E48-BBEB-4DED-978F-FFDD6E98AA5D}" type="presParOf" srcId="{55D9E032-5BA3-4B7C-9381-20BDF96A5E5E}" destId="{36F831AA-75FA-4DE6-940A-55328652AE92}" srcOrd="5" destOrd="0" presId="urn:microsoft.com/office/officeart/2018/2/layout/IconVerticalSolidList"/>
    <dgm:cxn modelId="{E7141C66-20D9-43E9-BF71-4372B4BAB3A0}" type="presParOf" srcId="{55D9E032-5BA3-4B7C-9381-20BDF96A5E5E}" destId="{1B075C14-03C7-4111-AA30-4A16EF1048EE}" srcOrd="6" destOrd="0" presId="urn:microsoft.com/office/officeart/2018/2/layout/IconVerticalSolidList"/>
    <dgm:cxn modelId="{0B42237C-DB23-401B-865D-712BB19E3742}" type="presParOf" srcId="{1B075C14-03C7-4111-AA30-4A16EF1048EE}" destId="{8D525EE5-4F95-4C84-B561-E1E83F10A2F6}" srcOrd="0" destOrd="0" presId="urn:microsoft.com/office/officeart/2018/2/layout/IconVerticalSolidList"/>
    <dgm:cxn modelId="{05A83310-DD43-4603-B146-CAB726403FE7}" type="presParOf" srcId="{1B075C14-03C7-4111-AA30-4A16EF1048EE}" destId="{7FCA4EE4-E5E8-4F03-B109-E0CE16257E80}" srcOrd="1" destOrd="0" presId="urn:microsoft.com/office/officeart/2018/2/layout/IconVerticalSolidList"/>
    <dgm:cxn modelId="{8EBED06E-6CBA-46BE-BC7A-90805BE5BF67}" type="presParOf" srcId="{1B075C14-03C7-4111-AA30-4A16EF1048EE}" destId="{D029576B-E7BE-4495-B3B6-ECAA0DD2377B}" srcOrd="2" destOrd="0" presId="urn:microsoft.com/office/officeart/2018/2/layout/IconVerticalSolidList"/>
    <dgm:cxn modelId="{82E7BFE0-B4C8-44A6-AAD2-AC923DBC6CBA}" type="presParOf" srcId="{1B075C14-03C7-4111-AA30-4A16EF1048EE}" destId="{27647640-AA30-4B6B-9019-FC844122BA3C}" srcOrd="3" destOrd="0" presId="urn:microsoft.com/office/officeart/2018/2/layout/IconVerticalSolidList"/>
    <dgm:cxn modelId="{61EE7C93-A9A6-474A-A005-7A60D1D34345}" type="presParOf" srcId="{55D9E032-5BA3-4B7C-9381-20BDF96A5E5E}" destId="{7E083C27-57BC-4D9E-BB35-98FADF80B2B6}" srcOrd="7" destOrd="0" presId="urn:microsoft.com/office/officeart/2018/2/layout/IconVerticalSolidList"/>
    <dgm:cxn modelId="{5B8FDEAC-05C1-4BCC-AFF6-80BBE4EAFBAE}" type="presParOf" srcId="{55D9E032-5BA3-4B7C-9381-20BDF96A5E5E}" destId="{87BB5DBB-70E5-4660-B127-F846EE32D756}" srcOrd="8" destOrd="0" presId="urn:microsoft.com/office/officeart/2018/2/layout/IconVerticalSolidList"/>
    <dgm:cxn modelId="{5308B8CC-35C8-439A-87B0-18A26B4FE6D0}" type="presParOf" srcId="{87BB5DBB-70E5-4660-B127-F846EE32D756}" destId="{70E65434-B3AB-479F-B7D6-8F231CE1C8A1}" srcOrd="0" destOrd="0" presId="urn:microsoft.com/office/officeart/2018/2/layout/IconVerticalSolidList"/>
    <dgm:cxn modelId="{4FB35DE4-1A6E-416A-8B38-55AAF41A4C77}" type="presParOf" srcId="{87BB5DBB-70E5-4660-B127-F846EE32D756}" destId="{15BAF451-34A6-4AB5-87A2-124C58BC80E3}" srcOrd="1" destOrd="0" presId="urn:microsoft.com/office/officeart/2018/2/layout/IconVerticalSolidList"/>
    <dgm:cxn modelId="{EF862969-F10E-4527-9A17-489C0D7A277B}" type="presParOf" srcId="{87BB5DBB-70E5-4660-B127-F846EE32D756}" destId="{29F83BAF-56FF-477D-BF50-28B5613AD6F9}" srcOrd="2" destOrd="0" presId="urn:microsoft.com/office/officeart/2018/2/layout/IconVerticalSolidList"/>
    <dgm:cxn modelId="{CAE222A4-11AD-49B9-8C8A-57FB5504CBBF}" type="presParOf" srcId="{87BB5DBB-70E5-4660-B127-F846EE32D756}" destId="{78D70C21-4508-4DCC-961A-8CBF4B8A8215}" srcOrd="3" destOrd="0" presId="urn:microsoft.com/office/officeart/2018/2/layout/IconVerticalSolidList"/>
    <dgm:cxn modelId="{2FBC67CB-F37B-4657-A77E-A78BDF125ACC}" type="presParOf" srcId="{55D9E032-5BA3-4B7C-9381-20BDF96A5E5E}" destId="{334D6B9B-0E1B-4DA8-8DF0-FC791F8D26E5}" srcOrd="9" destOrd="0" presId="urn:microsoft.com/office/officeart/2018/2/layout/IconVerticalSolidList"/>
    <dgm:cxn modelId="{54DD61D8-BE95-4148-963E-6EA93B7CA343}" type="presParOf" srcId="{55D9E032-5BA3-4B7C-9381-20BDF96A5E5E}" destId="{FD15A87F-0F27-48B2-A719-292545DA77E8}" srcOrd="10" destOrd="0" presId="urn:microsoft.com/office/officeart/2018/2/layout/IconVerticalSolidList"/>
    <dgm:cxn modelId="{F9A6FC4C-2226-4590-9EF6-796E6A454ECC}" type="presParOf" srcId="{FD15A87F-0F27-48B2-A719-292545DA77E8}" destId="{F8F1AD12-80C6-4AA7-94C5-D21059A5AF23}" srcOrd="0" destOrd="0" presId="urn:microsoft.com/office/officeart/2018/2/layout/IconVerticalSolidList"/>
    <dgm:cxn modelId="{42327DD7-9156-4C18-9E65-EFD732845825}" type="presParOf" srcId="{FD15A87F-0F27-48B2-A719-292545DA77E8}" destId="{1FA59093-62F7-49BF-A199-F0C710E6EF7D}" srcOrd="1" destOrd="0" presId="urn:microsoft.com/office/officeart/2018/2/layout/IconVerticalSolidList"/>
    <dgm:cxn modelId="{BB04B054-F494-46FE-A51B-4A51DA5D754C}" type="presParOf" srcId="{FD15A87F-0F27-48B2-A719-292545DA77E8}" destId="{78B1381F-06E0-43BD-96E5-CFAA1E0D0D51}" srcOrd="2" destOrd="0" presId="urn:microsoft.com/office/officeart/2018/2/layout/IconVerticalSolidList"/>
    <dgm:cxn modelId="{8DF042D6-E328-40F5-A35F-71DF8045BD7D}" type="presParOf" srcId="{FD15A87F-0F27-48B2-A719-292545DA77E8}" destId="{3555F84D-B9BB-4E82-AE6E-37F344E943C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8FDE97-E53F-473C-A1B1-C3DD6313DAB7}">
      <dsp:nvSpPr>
        <dsp:cNvPr id="0" name=""/>
        <dsp:cNvSpPr/>
      </dsp:nvSpPr>
      <dsp:spPr>
        <a:xfrm>
          <a:off x="0" y="110257"/>
          <a:ext cx="6571413" cy="100737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kern="1200" dirty="0"/>
            <a:t>REISE CAR</a:t>
          </a:r>
          <a:endParaRPr lang="en-US" sz="4100" kern="1200" dirty="0"/>
        </a:p>
      </dsp:txBody>
      <dsp:txXfrm>
        <a:off x="49176" y="159433"/>
        <a:ext cx="6473061" cy="909018"/>
      </dsp:txXfrm>
    </dsp:sp>
    <dsp:sp modelId="{BF0CAFE5-51D2-4D59-9689-AB1B6D2A220A}">
      <dsp:nvSpPr>
        <dsp:cNvPr id="0" name=""/>
        <dsp:cNvSpPr/>
      </dsp:nvSpPr>
      <dsp:spPr>
        <a:xfrm>
          <a:off x="0" y="1235708"/>
          <a:ext cx="6571413" cy="1007370"/>
        </a:xfrm>
        <a:prstGeom prst="roundRect">
          <a:avLst/>
        </a:prstGeom>
        <a:solidFill>
          <a:schemeClr val="accent5">
            <a:hueOff val="-1731721"/>
            <a:satOff val="-3008"/>
            <a:lumOff val="19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kern="1200" dirty="0"/>
            <a:t>HOW REISE CAR FUNCTIONS</a:t>
          </a:r>
          <a:endParaRPr lang="en-US" sz="4100" kern="1200" dirty="0"/>
        </a:p>
      </dsp:txBody>
      <dsp:txXfrm>
        <a:off x="49176" y="1284884"/>
        <a:ext cx="6473061" cy="909018"/>
      </dsp:txXfrm>
    </dsp:sp>
    <dsp:sp modelId="{C595B289-05BB-4175-B9ED-23E78F0741FE}">
      <dsp:nvSpPr>
        <dsp:cNvPr id="0" name=""/>
        <dsp:cNvSpPr/>
      </dsp:nvSpPr>
      <dsp:spPr>
        <a:xfrm>
          <a:off x="0" y="2361158"/>
          <a:ext cx="6571413" cy="1007370"/>
        </a:xfrm>
        <a:prstGeom prst="roundRect">
          <a:avLst/>
        </a:prstGeom>
        <a:solidFill>
          <a:schemeClr val="accent5">
            <a:hueOff val="-3463443"/>
            <a:satOff val="-6016"/>
            <a:lumOff val="3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kern="1200"/>
            <a:t>WHAT HAVE WE USED</a:t>
          </a:r>
          <a:endParaRPr lang="en-US" sz="4100" kern="1200"/>
        </a:p>
      </dsp:txBody>
      <dsp:txXfrm>
        <a:off x="49176" y="2410334"/>
        <a:ext cx="6473061" cy="909018"/>
      </dsp:txXfrm>
    </dsp:sp>
    <dsp:sp modelId="{A4497C31-CD1E-4036-BB39-402002A1E229}">
      <dsp:nvSpPr>
        <dsp:cNvPr id="0" name=""/>
        <dsp:cNvSpPr/>
      </dsp:nvSpPr>
      <dsp:spPr>
        <a:xfrm>
          <a:off x="0" y="3486608"/>
          <a:ext cx="6571413" cy="1007370"/>
        </a:xfrm>
        <a:prstGeom prst="roundRect">
          <a:avLst/>
        </a:prstGeom>
        <a:solidFill>
          <a:schemeClr val="accent5">
            <a:hueOff val="-5195164"/>
            <a:satOff val="-9024"/>
            <a:lumOff val="5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kern="1200"/>
            <a:t>FRONT END</a:t>
          </a:r>
          <a:endParaRPr lang="en-US" sz="4100" kern="1200"/>
        </a:p>
      </dsp:txBody>
      <dsp:txXfrm>
        <a:off x="49176" y="3535784"/>
        <a:ext cx="6473061" cy="909018"/>
      </dsp:txXfrm>
    </dsp:sp>
    <dsp:sp modelId="{37F18E75-DDB4-4600-9C48-D7C9FE184AB0}">
      <dsp:nvSpPr>
        <dsp:cNvPr id="0" name=""/>
        <dsp:cNvSpPr/>
      </dsp:nvSpPr>
      <dsp:spPr>
        <a:xfrm>
          <a:off x="0" y="4612057"/>
          <a:ext cx="6571413" cy="1007370"/>
        </a:xfrm>
        <a:prstGeom prst="roundRect">
          <a:avLst/>
        </a:prstGeom>
        <a:solidFill>
          <a:schemeClr val="accent5">
            <a:hueOff val="-6926885"/>
            <a:satOff val="-12032"/>
            <a:lumOff val="7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kern="1200"/>
            <a:t>BACK END</a:t>
          </a:r>
          <a:endParaRPr lang="en-US" sz="4100" kern="1200"/>
        </a:p>
      </dsp:txBody>
      <dsp:txXfrm>
        <a:off x="49176" y="4661233"/>
        <a:ext cx="6473061" cy="9090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AA2EE-1CAE-41DF-83D6-1B604C477141}">
      <dsp:nvSpPr>
        <dsp:cNvPr id="0" name=""/>
        <dsp:cNvSpPr/>
      </dsp:nvSpPr>
      <dsp:spPr>
        <a:xfrm>
          <a:off x="582645" y="1178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HTML</a:t>
          </a:r>
          <a:endParaRPr lang="en-US" sz="2900" kern="1200"/>
        </a:p>
      </dsp:txBody>
      <dsp:txXfrm>
        <a:off x="582645" y="1178"/>
        <a:ext cx="2174490" cy="1304694"/>
      </dsp:txXfrm>
    </dsp:sp>
    <dsp:sp modelId="{5FA8EA05-AA3A-4ED4-A92A-892778CD3552}">
      <dsp:nvSpPr>
        <dsp:cNvPr id="0" name=""/>
        <dsp:cNvSpPr/>
      </dsp:nvSpPr>
      <dsp:spPr>
        <a:xfrm>
          <a:off x="2974584" y="1178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JSP</a:t>
          </a:r>
          <a:endParaRPr lang="en-US" sz="2900" kern="1200"/>
        </a:p>
      </dsp:txBody>
      <dsp:txXfrm>
        <a:off x="2974584" y="1178"/>
        <a:ext cx="2174490" cy="1304694"/>
      </dsp:txXfrm>
    </dsp:sp>
    <dsp:sp modelId="{50AE1E6B-1A45-4468-B6A2-A8E004C191A7}">
      <dsp:nvSpPr>
        <dsp:cNvPr id="0" name=""/>
        <dsp:cNvSpPr/>
      </dsp:nvSpPr>
      <dsp:spPr>
        <a:xfrm>
          <a:off x="5366524" y="1178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BOOTSTRAP</a:t>
          </a:r>
          <a:endParaRPr lang="en-US" sz="2900" kern="1200"/>
        </a:p>
      </dsp:txBody>
      <dsp:txXfrm>
        <a:off x="5366524" y="1178"/>
        <a:ext cx="2174490" cy="1304694"/>
      </dsp:txXfrm>
    </dsp:sp>
    <dsp:sp modelId="{B6BD62C1-C74D-449E-A13B-17B8C7873619}">
      <dsp:nvSpPr>
        <dsp:cNvPr id="0" name=""/>
        <dsp:cNvSpPr/>
      </dsp:nvSpPr>
      <dsp:spPr>
        <a:xfrm>
          <a:off x="7758464" y="1178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CSS</a:t>
          </a:r>
          <a:endParaRPr lang="en-US" sz="2900" kern="1200"/>
        </a:p>
      </dsp:txBody>
      <dsp:txXfrm>
        <a:off x="7758464" y="1178"/>
        <a:ext cx="2174490" cy="1304694"/>
      </dsp:txXfrm>
    </dsp:sp>
    <dsp:sp modelId="{51E95DEF-B302-4101-A84A-8AA1AFC9B73D}">
      <dsp:nvSpPr>
        <dsp:cNvPr id="0" name=""/>
        <dsp:cNvSpPr/>
      </dsp:nvSpPr>
      <dsp:spPr>
        <a:xfrm>
          <a:off x="582645" y="1523321"/>
          <a:ext cx="2174490" cy="130469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JAVA</a:t>
          </a:r>
          <a:endParaRPr lang="en-US" sz="2900" kern="1200"/>
        </a:p>
      </dsp:txBody>
      <dsp:txXfrm>
        <a:off x="582645" y="1523321"/>
        <a:ext cx="2174490" cy="1304694"/>
      </dsp:txXfrm>
    </dsp:sp>
    <dsp:sp modelId="{7666CE45-D59C-453E-A3F3-83647821608E}">
      <dsp:nvSpPr>
        <dsp:cNvPr id="0" name=""/>
        <dsp:cNvSpPr/>
      </dsp:nvSpPr>
      <dsp:spPr>
        <a:xfrm>
          <a:off x="2974584" y="1523321"/>
          <a:ext cx="2174490" cy="13046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JDBC</a:t>
          </a:r>
          <a:endParaRPr lang="en-US" sz="2900" kern="1200"/>
        </a:p>
      </dsp:txBody>
      <dsp:txXfrm>
        <a:off x="2974584" y="1523321"/>
        <a:ext cx="2174490" cy="1304694"/>
      </dsp:txXfrm>
    </dsp:sp>
    <dsp:sp modelId="{880F298D-9A2D-4A43-AE70-CC8FE9A3BD69}">
      <dsp:nvSpPr>
        <dsp:cNvPr id="0" name=""/>
        <dsp:cNvSpPr/>
      </dsp:nvSpPr>
      <dsp:spPr>
        <a:xfrm>
          <a:off x="5366524" y="1523321"/>
          <a:ext cx="2174490" cy="13046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SERVLET</a:t>
          </a:r>
          <a:endParaRPr lang="en-US" sz="2900" kern="1200"/>
        </a:p>
      </dsp:txBody>
      <dsp:txXfrm>
        <a:off x="5366524" y="1523321"/>
        <a:ext cx="2174490" cy="1304694"/>
      </dsp:txXfrm>
    </dsp:sp>
    <dsp:sp modelId="{20F5E171-548E-465D-A410-60C8B775ED28}">
      <dsp:nvSpPr>
        <dsp:cNvPr id="0" name=""/>
        <dsp:cNvSpPr/>
      </dsp:nvSpPr>
      <dsp:spPr>
        <a:xfrm>
          <a:off x="7758464" y="1523321"/>
          <a:ext cx="2174490" cy="13046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SQL</a:t>
          </a:r>
          <a:endParaRPr lang="en-US" sz="2900" kern="1200"/>
        </a:p>
      </dsp:txBody>
      <dsp:txXfrm>
        <a:off x="7758464" y="1523321"/>
        <a:ext cx="2174490" cy="1304694"/>
      </dsp:txXfrm>
    </dsp:sp>
    <dsp:sp modelId="{5F76F054-A635-48DD-B922-94B1D788E552}">
      <dsp:nvSpPr>
        <dsp:cNvPr id="0" name=""/>
        <dsp:cNvSpPr/>
      </dsp:nvSpPr>
      <dsp:spPr>
        <a:xfrm>
          <a:off x="2974584" y="3045465"/>
          <a:ext cx="2174490" cy="130469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TOMCAT</a:t>
          </a:r>
          <a:endParaRPr lang="en-US" sz="2900" kern="1200"/>
        </a:p>
      </dsp:txBody>
      <dsp:txXfrm>
        <a:off x="2974584" y="3045465"/>
        <a:ext cx="2174490" cy="1304694"/>
      </dsp:txXfrm>
    </dsp:sp>
    <dsp:sp modelId="{FB86DF7D-D4F4-4112-AE35-4E2630197F85}">
      <dsp:nvSpPr>
        <dsp:cNvPr id="0" name=""/>
        <dsp:cNvSpPr/>
      </dsp:nvSpPr>
      <dsp:spPr>
        <a:xfrm>
          <a:off x="5366524" y="3045465"/>
          <a:ext cx="2174490" cy="130469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900" kern="1200"/>
            <a:t>MAVEN</a:t>
          </a:r>
          <a:endParaRPr lang="en-US" sz="2900" kern="1200"/>
        </a:p>
      </dsp:txBody>
      <dsp:txXfrm>
        <a:off x="5366524" y="3045465"/>
        <a:ext cx="2174490" cy="13046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78D2F7-0487-4CA8-AFE6-B3D82DD36AAE}">
      <dsp:nvSpPr>
        <dsp:cNvPr id="0" name=""/>
        <dsp:cNvSpPr/>
      </dsp:nvSpPr>
      <dsp:spPr>
        <a:xfrm>
          <a:off x="2229146" y="1795880"/>
          <a:ext cx="48227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2277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57463" y="1839035"/>
        <a:ext cx="25643" cy="5128"/>
      </dsp:txXfrm>
    </dsp:sp>
    <dsp:sp modelId="{37CA4194-D625-495F-BFAE-60F538F51BB8}">
      <dsp:nvSpPr>
        <dsp:cNvPr id="0" name=""/>
        <dsp:cNvSpPr/>
      </dsp:nvSpPr>
      <dsp:spPr>
        <a:xfrm>
          <a:off x="1044" y="1172629"/>
          <a:ext cx="2229902" cy="133794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267" tIns="114695" rIns="109267" bIns="1146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HTML, CSS, BOOTSTRAP is used to design the front end of the website.</a:t>
          </a:r>
        </a:p>
      </dsp:txBody>
      <dsp:txXfrm>
        <a:off x="1044" y="1172629"/>
        <a:ext cx="2229902" cy="1337941"/>
      </dsp:txXfrm>
    </dsp:sp>
    <dsp:sp modelId="{4BCD3200-8194-488C-A752-A7FD206A561B}">
      <dsp:nvSpPr>
        <dsp:cNvPr id="0" name=""/>
        <dsp:cNvSpPr/>
      </dsp:nvSpPr>
      <dsp:spPr>
        <a:xfrm>
          <a:off x="1115995" y="2508770"/>
          <a:ext cx="2742779" cy="482277"/>
        </a:xfrm>
        <a:custGeom>
          <a:avLst/>
          <a:gdLst/>
          <a:ahLst/>
          <a:cxnLst/>
          <a:rect l="0" t="0" r="0" b="0"/>
          <a:pathLst>
            <a:path>
              <a:moveTo>
                <a:pt x="2742779" y="0"/>
              </a:moveTo>
              <a:lnTo>
                <a:pt x="2742779" y="258238"/>
              </a:lnTo>
              <a:lnTo>
                <a:pt x="0" y="258238"/>
              </a:lnTo>
              <a:lnTo>
                <a:pt x="0" y="482277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17627" y="2747345"/>
        <a:ext cx="139515" cy="5128"/>
      </dsp:txXfrm>
    </dsp:sp>
    <dsp:sp modelId="{D9BD5A2B-8828-4379-840C-2ECD83ADF6A1}">
      <dsp:nvSpPr>
        <dsp:cNvPr id="0" name=""/>
        <dsp:cNvSpPr/>
      </dsp:nvSpPr>
      <dsp:spPr>
        <a:xfrm>
          <a:off x="2743824" y="1172629"/>
          <a:ext cx="2229902" cy="133794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267" tIns="114695" rIns="109267" bIns="1146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HTML gives basic structure to the website.</a:t>
          </a:r>
        </a:p>
      </dsp:txBody>
      <dsp:txXfrm>
        <a:off x="2743824" y="1172629"/>
        <a:ext cx="2229902" cy="1337941"/>
      </dsp:txXfrm>
    </dsp:sp>
    <dsp:sp modelId="{468AFC75-F381-4E5D-B7F2-D147EBEBA65B}">
      <dsp:nvSpPr>
        <dsp:cNvPr id="0" name=""/>
        <dsp:cNvSpPr/>
      </dsp:nvSpPr>
      <dsp:spPr>
        <a:xfrm>
          <a:off x="2229146" y="3646698"/>
          <a:ext cx="48227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2277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57463" y="3689854"/>
        <a:ext cx="25643" cy="5128"/>
      </dsp:txXfrm>
    </dsp:sp>
    <dsp:sp modelId="{CEDF2D17-5886-4C0B-B7BD-548E51CEA537}">
      <dsp:nvSpPr>
        <dsp:cNvPr id="0" name=""/>
        <dsp:cNvSpPr/>
      </dsp:nvSpPr>
      <dsp:spPr>
        <a:xfrm>
          <a:off x="1044" y="3023448"/>
          <a:ext cx="2229902" cy="133794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267" tIns="114695" rIns="109267" bIns="1146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CSS and BOOTSTRAP gives it some design to make it look good.</a:t>
          </a:r>
        </a:p>
      </dsp:txBody>
      <dsp:txXfrm>
        <a:off x="1044" y="3023448"/>
        <a:ext cx="2229902" cy="1337941"/>
      </dsp:txXfrm>
    </dsp:sp>
    <dsp:sp modelId="{36D83DFD-9830-45B9-A5A4-D1597DDBD942}">
      <dsp:nvSpPr>
        <dsp:cNvPr id="0" name=""/>
        <dsp:cNvSpPr/>
      </dsp:nvSpPr>
      <dsp:spPr>
        <a:xfrm>
          <a:off x="2743824" y="3023448"/>
          <a:ext cx="2229902" cy="133794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267" tIns="114695" rIns="109267" bIns="11469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JSP is used to connect to code the java part as well the html part together which helps us make things easy for us</a:t>
          </a:r>
        </a:p>
      </dsp:txBody>
      <dsp:txXfrm>
        <a:off x="2743824" y="3023448"/>
        <a:ext cx="2229902" cy="133794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5BA26C-9BB9-4EE7-947F-4E219F00F4A3}">
      <dsp:nvSpPr>
        <dsp:cNvPr id="0" name=""/>
        <dsp:cNvSpPr/>
      </dsp:nvSpPr>
      <dsp:spPr>
        <a:xfrm>
          <a:off x="0" y="1407"/>
          <a:ext cx="10515600" cy="59979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4A5F58-145F-4F22-A303-7A5B0A0EA74D}">
      <dsp:nvSpPr>
        <dsp:cNvPr id="0" name=""/>
        <dsp:cNvSpPr/>
      </dsp:nvSpPr>
      <dsp:spPr>
        <a:xfrm>
          <a:off x="181438" y="136361"/>
          <a:ext cx="329887" cy="3298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265E40-0BEC-499F-8D82-8A8BA14D2E07}">
      <dsp:nvSpPr>
        <dsp:cNvPr id="0" name=""/>
        <dsp:cNvSpPr/>
      </dsp:nvSpPr>
      <dsp:spPr>
        <a:xfrm>
          <a:off x="692764" y="1407"/>
          <a:ext cx="9822835" cy="5997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78" tIns="63478" rIns="63478" bIns="63478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JAVA is used for basic functionality of the website at the backend.</a:t>
          </a:r>
          <a:endParaRPr lang="en-US" sz="1600" kern="1200"/>
        </a:p>
      </dsp:txBody>
      <dsp:txXfrm>
        <a:off x="692764" y="1407"/>
        <a:ext cx="9822835" cy="599796"/>
      </dsp:txXfrm>
    </dsp:sp>
    <dsp:sp modelId="{C6762067-B22C-4219-A5A3-6DEEC22074D0}">
      <dsp:nvSpPr>
        <dsp:cNvPr id="0" name=""/>
        <dsp:cNvSpPr/>
      </dsp:nvSpPr>
      <dsp:spPr>
        <a:xfrm>
          <a:off x="0" y="751152"/>
          <a:ext cx="10515600" cy="59979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207206-8974-48D9-A566-A6A30C3210B7}">
      <dsp:nvSpPr>
        <dsp:cNvPr id="0" name=""/>
        <dsp:cNvSpPr/>
      </dsp:nvSpPr>
      <dsp:spPr>
        <a:xfrm>
          <a:off x="181438" y="886107"/>
          <a:ext cx="329887" cy="3298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DD15BE-C8DF-4EBB-8309-8339E001CE83}">
      <dsp:nvSpPr>
        <dsp:cNvPr id="0" name=""/>
        <dsp:cNvSpPr/>
      </dsp:nvSpPr>
      <dsp:spPr>
        <a:xfrm>
          <a:off x="692764" y="751152"/>
          <a:ext cx="9822835" cy="5997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78" tIns="63478" rIns="63478" bIns="63478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MAVEN was used to give our project proper structure.</a:t>
          </a:r>
          <a:endParaRPr lang="en-US" sz="1600" kern="1200" dirty="0"/>
        </a:p>
      </dsp:txBody>
      <dsp:txXfrm>
        <a:off x="692764" y="751152"/>
        <a:ext cx="9822835" cy="599796"/>
      </dsp:txXfrm>
    </dsp:sp>
    <dsp:sp modelId="{6717D148-EAA5-4630-B4D8-69016614FFD2}">
      <dsp:nvSpPr>
        <dsp:cNvPr id="0" name=""/>
        <dsp:cNvSpPr/>
      </dsp:nvSpPr>
      <dsp:spPr>
        <a:xfrm>
          <a:off x="0" y="1500898"/>
          <a:ext cx="10515600" cy="59979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0864A1-86A8-4012-91A1-E452339DED27}">
      <dsp:nvSpPr>
        <dsp:cNvPr id="0" name=""/>
        <dsp:cNvSpPr/>
      </dsp:nvSpPr>
      <dsp:spPr>
        <a:xfrm>
          <a:off x="181438" y="1635852"/>
          <a:ext cx="329887" cy="3298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89FA76-6D5D-4468-9DAB-C64E87581A85}">
      <dsp:nvSpPr>
        <dsp:cNvPr id="0" name=""/>
        <dsp:cNvSpPr/>
      </dsp:nvSpPr>
      <dsp:spPr>
        <a:xfrm>
          <a:off x="692764" y="1500898"/>
          <a:ext cx="9822835" cy="5997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78" tIns="63478" rIns="63478" bIns="63478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/>
            <a:t>SERVLET is used here to extend the capabilities </a:t>
          </a:r>
          <a:r>
            <a:rPr lang="en-US" sz="1600" b="0" i="0" kern="1200"/>
            <a:t>of servers that host applications accessed by means of a request-response programming model.</a:t>
          </a:r>
          <a:endParaRPr lang="en-US" sz="1600" kern="1200"/>
        </a:p>
      </dsp:txBody>
      <dsp:txXfrm>
        <a:off x="692764" y="1500898"/>
        <a:ext cx="9822835" cy="599796"/>
      </dsp:txXfrm>
    </dsp:sp>
    <dsp:sp modelId="{8D525EE5-4F95-4C84-B561-E1E83F10A2F6}">
      <dsp:nvSpPr>
        <dsp:cNvPr id="0" name=""/>
        <dsp:cNvSpPr/>
      </dsp:nvSpPr>
      <dsp:spPr>
        <a:xfrm>
          <a:off x="0" y="2250643"/>
          <a:ext cx="10515600" cy="59979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CA4EE4-E5E8-4F03-B109-E0CE16257E80}">
      <dsp:nvSpPr>
        <dsp:cNvPr id="0" name=""/>
        <dsp:cNvSpPr/>
      </dsp:nvSpPr>
      <dsp:spPr>
        <a:xfrm>
          <a:off x="181438" y="2385597"/>
          <a:ext cx="329887" cy="32988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647640-AA30-4B6B-9019-FC844122BA3C}">
      <dsp:nvSpPr>
        <dsp:cNvPr id="0" name=""/>
        <dsp:cNvSpPr/>
      </dsp:nvSpPr>
      <dsp:spPr>
        <a:xfrm>
          <a:off x="692764" y="2250643"/>
          <a:ext cx="9822835" cy="5997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78" tIns="63478" rIns="63478" bIns="63478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JDBC helped us making connections with database and in defining and manipulating the data in the database.</a:t>
          </a:r>
        </a:p>
      </dsp:txBody>
      <dsp:txXfrm>
        <a:off x="692764" y="2250643"/>
        <a:ext cx="9822835" cy="599796"/>
      </dsp:txXfrm>
    </dsp:sp>
    <dsp:sp modelId="{70E65434-B3AB-479F-B7D6-8F231CE1C8A1}">
      <dsp:nvSpPr>
        <dsp:cNvPr id="0" name=""/>
        <dsp:cNvSpPr/>
      </dsp:nvSpPr>
      <dsp:spPr>
        <a:xfrm>
          <a:off x="0" y="3000388"/>
          <a:ext cx="10515600" cy="599796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BAF451-34A6-4AB5-87A2-124C58BC80E3}">
      <dsp:nvSpPr>
        <dsp:cNvPr id="0" name=""/>
        <dsp:cNvSpPr/>
      </dsp:nvSpPr>
      <dsp:spPr>
        <a:xfrm>
          <a:off x="181438" y="3135342"/>
          <a:ext cx="329887" cy="32988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D70C21-4508-4DCC-961A-8CBF4B8A8215}">
      <dsp:nvSpPr>
        <dsp:cNvPr id="0" name=""/>
        <dsp:cNvSpPr/>
      </dsp:nvSpPr>
      <dsp:spPr>
        <a:xfrm>
          <a:off x="692764" y="3000388"/>
          <a:ext cx="9822835" cy="5997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78" tIns="63478" rIns="63478" bIns="63478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/>
            <a:t>TOMCAT was used as container in storing our SERVLETS and JSP code.</a:t>
          </a:r>
          <a:endParaRPr lang="en-US" sz="1600" kern="1200"/>
        </a:p>
      </dsp:txBody>
      <dsp:txXfrm>
        <a:off x="692764" y="3000388"/>
        <a:ext cx="9822835" cy="599796"/>
      </dsp:txXfrm>
    </dsp:sp>
    <dsp:sp modelId="{F8F1AD12-80C6-4AA7-94C5-D21059A5AF23}">
      <dsp:nvSpPr>
        <dsp:cNvPr id="0" name=""/>
        <dsp:cNvSpPr/>
      </dsp:nvSpPr>
      <dsp:spPr>
        <a:xfrm>
          <a:off x="0" y="3750134"/>
          <a:ext cx="10515600" cy="59979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A59093-62F7-49BF-A199-F0C710E6EF7D}">
      <dsp:nvSpPr>
        <dsp:cNvPr id="0" name=""/>
        <dsp:cNvSpPr/>
      </dsp:nvSpPr>
      <dsp:spPr>
        <a:xfrm>
          <a:off x="181438" y="3885088"/>
          <a:ext cx="329887" cy="329887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55F84D-B9BB-4E82-AE6E-37F344E943C3}">
      <dsp:nvSpPr>
        <dsp:cNvPr id="0" name=""/>
        <dsp:cNvSpPr/>
      </dsp:nvSpPr>
      <dsp:spPr>
        <a:xfrm>
          <a:off x="692764" y="3750134"/>
          <a:ext cx="9822835" cy="5997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478" tIns="63478" rIns="63478" bIns="63478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SQL helped us in managing and organizing our data.</a:t>
          </a:r>
        </a:p>
      </dsp:txBody>
      <dsp:txXfrm>
        <a:off x="692764" y="3750134"/>
        <a:ext cx="9822835" cy="5997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076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37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01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26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09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547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194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12/29/2020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562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963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12/29/2020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73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12/29/2020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86148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9" name="Rectangle 368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4C1B1B-29B1-4848-91A2-5101B6DB8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3" y="507239"/>
            <a:ext cx="3522504" cy="3262244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IN" dirty="0"/>
              <a:t>REIsE</a:t>
            </a:r>
            <a:br>
              <a:rPr lang="en-IN" dirty="0"/>
            </a:br>
            <a:r>
              <a:rPr lang="en-IN" dirty="0"/>
              <a:t>CAR</a:t>
            </a:r>
            <a:br>
              <a:rPr lang="en-IN" dirty="0"/>
            </a:br>
            <a:endParaRPr lang="en-IN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6FD6E1-93A2-46AC-B066-D3D71AE8FF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3" y="3885484"/>
            <a:ext cx="3522504" cy="2621848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IN" dirty="0"/>
              <a:t>Project on web development</a:t>
            </a:r>
          </a:p>
          <a:p>
            <a:pPr algn="l"/>
            <a:r>
              <a:rPr lang="en-IN" sz="2400" b="1" dirty="0"/>
              <a:t>ONILINE CAR POOLING SYSTEM</a:t>
            </a:r>
            <a:endParaRPr lang="en-IN" b="1" dirty="0"/>
          </a:p>
          <a:p>
            <a:pPr algn="l"/>
            <a:endParaRPr lang="en-IN" dirty="0"/>
          </a:p>
          <a:p>
            <a:pPr algn="l"/>
            <a:r>
              <a:rPr lang="en-IN" sz="1600" b="1" dirty="0"/>
              <a:t>By: GROUP 5</a:t>
            </a:r>
          </a:p>
          <a:p>
            <a:pPr algn="l">
              <a:lnSpc>
                <a:spcPct val="110000"/>
              </a:lnSpc>
            </a:pPr>
            <a:r>
              <a:rPr lang="en-IN" sz="1300" b="1" dirty="0"/>
              <a:t>AASTHA</a:t>
            </a:r>
          </a:p>
          <a:p>
            <a:pPr algn="l">
              <a:lnSpc>
                <a:spcPct val="110000"/>
              </a:lnSpc>
            </a:pPr>
            <a:r>
              <a:rPr lang="en-IN" sz="1300" b="1" dirty="0"/>
              <a:t>PRASHANT</a:t>
            </a:r>
          </a:p>
          <a:p>
            <a:pPr algn="l">
              <a:lnSpc>
                <a:spcPct val="110000"/>
              </a:lnSpc>
            </a:pPr>
            <a:r>
              <a:rPr lang="en-IN" sz="1300" b="1" dirty="0"/>
              <a:t>CHIRAG</a:t>
            </a:r>
          </a:p>
          <a:p>
            <a:pPr algn="l">
              <a:lnSpc>
                <a:spcPct val="110000"/>
              </a:lnSpc>
            </a:pPr>
            <a:r>
              <a:rPr lang="en-IN" sz="1300" b="1" dirty="0"/>
              <a:t>PRAKHAR</a:t>
            </a:r>
          </a:p>
        </p:txBody>
      </p:sp>
      <p:pic>
        <p:nvPicPr>
          <p:cNvPr id="5" name="Picture 4" descr="A picture containing text, indoor, black, electronics&#10;&#10;Description automatically generated">
            <a:extLst>
              <a:ext uri="{FF2B5EF4-FFF2-40B4-BE49-F238E27FC236}">
                <a16:creationId xmlns:a16="http://schemas.microsoft.com/office/drawing/2014/main" id="{9D37573B-C028-4CAB-A44F-8DE49166AF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87" r="15862" b="-2"/>
          <a:stretch/>
        </p:blipFill>
        <p:spPr>
          <a:xfrm>
            <a:off x="5467894" y="590861"/>
            <a:ext cx="5290998" cy="5290998"/>
          </a:xfrm>
          <a:custGeom>
            <a:avLst/>
            <a:gdLst/>
            <a:ahLst/>
            <a:cxnLst/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  <a:ln w="25400">
            <a:noFill/>
          </a:ln>
        </p:spPr>
      </p:pic>
      <p:sp>
        <p:nvSpPr>
          <p:cNvPr id="371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73" name="Graphic 212">
            <a:extLst>
              <a:ext uri="{FF2B5EF4-FFF2-40B4-BE49-F238E27FC236}">
                <a16:creationId xmlns:a16="http://schemas.microsoft.com/office/drawing/2014/main" id="{A499C65A-9B02-4D7F-BD68-CD38D8805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375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70622" y="1755501"/>
            <a:ext cx="1598829" cy="531293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9" name="Graphic 4">
            <a:extLst>
              <a:ext uri="{FF2B5EF4-FFF2-40B4-BE49-F238E27FC236}">
                <a16:creationId xmlns:a16="http://schemas.microsoft.com/office/drawing/2014/main" id="{1F4896D7-5AD0-4505-BCCD-82262CFEE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35286" y="3429061"/>
            <a:ext cx="1861484" cy="1861513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83C04C31-4BBB-4AC5-A222-4E79BDDF6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090890F0-A440-4A5F-89E2-860A60425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F9BA7632-2294-4740-BB61-DFA5017B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025C556-497E-4B62-9131-98448B5A7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C467884A-CD29-4BCE-A1A4-1E629953F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3A1BC11-A782-4A26-87D0-76C92BAB7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8787142E-1022-4109-9141-85FF9C2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763BCB7E-36CC-4105-9CDA-BFB80F3FF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A6EF2588-350F-4CCE-9BF8-799EC7196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0A696712-7E60-48CD-A6F8-91754B090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244E95B-2BBF-4335-BEFC-BA135EF949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0D692242-534C-4A58-90D7-43A781D23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C72B2EF-E5D1-46BF-B7FE-A9D174508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48805B31-6BA4-45FA-8180-436B2EC41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1B376A0-4543-4AE3-8071-5C746BADE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0824AEB4-F797-4131-AD1A-BCB807B08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399A867-568D-43D3-8F17-6644C8D09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953DBA6-7A8F-4369-8F18-DC19A21B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D9167760-8210-45B7-96C9-462EB82D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3B578C99-7B91-480A-B8CA-B9FB3AF1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CDF91670-E084-4B4B-9F86-75DD43CB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C99F2F-C73F-444D-B4BB-C02E463AB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7F3FF604-A6A9-4EDC-868C-696B9212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D6C5BB-BF17-4FE8-B611-578E8EBE9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A80A8D66-3FA7-4C04-AEDC-D8F94AA43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3DE9B826-6E87-4EF5-AA9D-F55BB3A21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BBAEEC53-BED0-4ACB-94B4-818158D7E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30709FE3-3633-4C01-AAD6-75ADD9395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C0D68B00-260E-4EFC-A1FE-8B04EB5A7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360AF8DD-D1D2-43F3-83E5-ECF20A091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87B3F103-7F53-4D5E-B9A2-DE4F0B78D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2BBECD20-3735-4F14-8816-26D648091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500687DC-38D4-44B7-BA7D-D8A0BA155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23AFC6B0-2B60-47B1-B854-A02279C70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39963332-7F58-48B9-9BAB-87C986F39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342BD313-0F6E-4DC3-B8A8-861289801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2253CE00-9D58-4821-B362-2552C433B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7E89086E-98CE-4697-8CE7-B2E7DB2E8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2CE9357F-710D-4D3B-90C1-CF19E73F2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170ED7F2-AD38-47BC-B6A1-FF7E20AFD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02600E9C-0B0F-45ED-A2CF-DE0240B2B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B07D2066-6599-4BD0-9CD5-7289EB1B8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7BF96C0D-1DEE-47F2-A950-16BC0896F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FD254ABE-505D-4C6A-9267-BFB78FBB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822BBE38-BC6F-4DDE-BD6D-2B496CE4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1046D1FA-C431-4F16-8BDD-71C614D79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CF387987-DEF1-447C-BC86-281AC0B3D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9808DF01-2715-4215-81F1-B8C178304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ED7F897-8A4F-4F3D-BFB1-738BCDCA9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B51B8B7-D508-44C3-AFC5-820557A94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7FBC6B94-2A13-4303-AE51-334E386DA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27897959-2F8E-4A05-9EA8-5B0329B57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522AB50-D351-40F4-8A88-E856C1F27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221AFD52-C13F-4A20-B1DB-13C1A9A3D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8E789B3B-F514-4E02-8C1A-2F85817AA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9E473BAC-3DA1-4D63-9D6C-2B993665F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F385DCF4-8F59-4838-B86C-2B3EF0BCE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EC5A02E-609A-4C39-A35D-E8D038F7C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AB67B18-1821-4367-A7B6-CC2FFF66D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DFCAC56E-4767-4984-9FE7-2C3CA57D0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0A1929ED-CEB2-4C49-B2ED-A206D3793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01D632F9-2F59-4C8D-B1BC-1CB0D15C3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03B9F80B-CAEF-442C-A218-E2B06954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526A626E-CC14-4106-8AD4-DB3D81CD6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7CD710B8-B5DF-495F-ACEA-CFB9308CB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E550C81D-B0B8-4DB8-A12C-B62944D0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4EB82E53-B337-43EB-BFF8-1466F10E8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1DCEF3A-2B54-4AA2-9BFD-57EA4A246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9F122967-34EF-4575-8E59-75D77FCD0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D87EBF9D-3949-4CCE-BB87-978466834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58A1183F-B28F-4BAD-A14B-3940A6E92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A81851B7-6D8F-454C-BBAA-498426069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99759A7A-483F-4DB0-8677-C6AB61E19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BDD1E55B-DE82-4811-BB33-1468396D2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F4B0251C-DACC-4A24-83BA-3D95F8D19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647EF9B-D99D-48C1-B61E-19B85F47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EB55DF3C-DDF0-4B01-849E-46A66346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09149238-5A44-4264-84E6-DD25E7C0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4E6925C1-B440-4C1C-8829-2E6D9EE14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937B5BDB-32A7-4C47-A984-AF2316600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B5A7D9C-91C9-49A3-8AD5-DB49632FD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C64B015D-AFCF-4AB2-AE58-A069B06D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A4407931-9375-400F-88AC-C63D4E9E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54278B7-45C8-46E4-885A-69208D598B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3A806AB0-FBD6-41CD-997C-A76266D37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719E2D6D-6D96-4348-954B-3657A0B0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9794AABE-9C3E-4A8C-820F-0FDF65213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1DBEC39D-5464-46CA-B62B-24826F1F4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41807973-667B-4780-B3AA-4ADC32DB3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970D793C-C9EE-467B-8385-42B6905A0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94695A53-78EB-4811-8BBC-4707F3016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0576416F-0C2E-4D01-9357-5C73ADF85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091FE22-8667-4F89-A333-BA9A0917E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CB779008-969D-4FA8-BB6C-3BBBCF919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CDAF3B96-0DFB-44BA-959D-BF9643FFE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5F66F5FF-98B2-4453-8175-EB602A6A0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751D9683-9D41-4058-B90B-99146FC2F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907098D-1005-4522-BA21-F1534CBAC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5BFEF082-7E02-4ED8-B9D1-F0FC47FEC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4429C269-222E-4EFB-97B9-08FA243CE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FC460F7F-5702-4281-850B-59E4182A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A329057C-293F-4933-9DEA-2463E66D4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7274CBA8-6253-4229-AC37-1D7126639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ABAAD2-23FD-4AF4-8506-3CDDC5607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27A85620-3B33-477A-949C-3F221DCC2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247316E-E815-4CE3-9EC0-8DC8391EB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D047E26-5A98-4B49-A453-C71D89450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940C95BF-A85B-4251-A817-35A7B4F71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EA4FDA2F-E340-40E6-8678-8F4F9EB3D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D94A3796-87FD-436D-8309-857F9B489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B20BE68-41F5-4E59-87CD-A8654B123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FD87938-B42E-45E5-ABB8-936E00A24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EA46A837-6AA3-4099-8055-251ED6D7D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9D871B1-B4D0-4667-B5FA-21AE12E50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77E102A-1E9D-44C8-9DA0-1B4B61444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2DB4921-ECFC-42CD-B91B-56AB1FE26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156177C-2880-4AAF-BFC7-C3EA4AD09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B7C807E0-34AB-4AC3-A674-D7E438C60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93AD80AB-575A-4D50-A561-CE310E06B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E4C11A99-7E93-4B54-B1CE-D90D45325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5A3E814-2D04-4881-B9E9-81ADDC0C9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73D9FB4-F4AF-4974-A734-C9300D21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81A1414-A8F5-43F1-BA51-B058EF2C0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E41588DC-3C7F-4695-A42A-B5ABEA8B5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3884DF6D-4C87-4B4A-A918-B3F3C8BE3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CF26F2A0-B8D0-48D4-A9A9-BEB75CFF1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7A9177E1-A6DC-4200-9D85-31A348E02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DA218E3-83A8-45E8-B2E3-4B693606C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31E51433-E260-493C-8A94-FCE7FD9B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3A74FFD3-BE5F-435D-AC22-825B6E049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B3420F88-93EB-4790-A2BD-EFF61E77B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3875302B-159F-4E81-AD49-154BAA8F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BE9966CE-BC06-4CEB-877D-34D9D1C2E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889924EA-8A9B-4ED5-8CF2-E184EE89D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00C1FB1-E227-40EE-A773-071D080B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14F26B5D-6E35-40E8-90DF-FD65CB33F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059D8F05-F701-45A6-9377-454642C21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5F57ACF8-D510-4715-B964-20D980558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51053CDD-687F-481B-86FB-56DA74C55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76B24CA5-1578-43AE-8ED8-CB9F7EA62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A3208550-AB5B-4E2B-914A-270D30163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4120D7E-20EE-4413-A541-781EA4350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9C0CC66E-BFF1-47FD-8C37-092016FBE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09D9AD44-3983-44A2-9DBA-6C5FF3C47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71915592-B946-43D1-AE24-B72B17FC5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3AC48622-C7DC-416F-B14F-AB0C6A3EF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122E9A7-0590-453C-AC3A-88265131C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78246847-0B72-46B3-9243-7A7B92E21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207FF669-6E9C-47DF-A1A0-667669279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06905CAD-DCDC-4965-969E-3BA793FCA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7E82B7F4-81C1-4A48-A3C9-B9DE741C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3D306B7-0050-4206-8020-D3F81BC46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BE50823B-85BA-4734-A0E5-99F2D027C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F26CEA8-889B-4F33-AE59-91F66E160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E64E5726-D6A2-4541-9EB4-0D455BFB1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B5A9478C-31E8-4C23-856A-5B4D6936B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4D55AFD-7163-47DF-8918-6BCF397B5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20C5BF88-D776-4C9B-89BD-85EE0DCE8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A0347C6-25EE-4289-B805-750B30ABB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4C83C9E0-7820-4EA4-B9AA-AD6E0719F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7E1B6DEA-553D-4733-9A45-3A28D118B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BE647149-B885-4A7D-B57E-A9762FF95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3FFCDDD6-EA47-4BA4-914F-B4AD52A7D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18C5FC42-4A56-48D7-9C6F-EE6973256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E58746BA-672F-48B8-BA1D-E317498C1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75C60814-753C-4243-BD88-443E240D6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174EB8C9-709B-42D9-9948-434CAA5E0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86AB5B1-D0D7-4FE2-9A7D-BF9C01F7D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718E7606-3FC9-4354-BCF8-A980AE6DF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52263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70CCC791-94D7-4BB8-9EDF-423CEA1F6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F73F38E8-7222-498E-8007-9C1339AA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22170AF3-61AC-4086-B07D-81FDC0917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BA53ACC-5E7A-47CA-AFB6-3EDE695A3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2668" y="1090454"/>
            <a:ext cx="9417090" cy="5182756"/>
            <a:chOff x="1672668" y="1090453"/>
            <a:chExt cx="9465232" cy="523827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BAB6C56-3D38-4923-996E-BD474BBB9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2668" y="1090453"/>
              <a:ext cx="9465232" cy="5238271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0CD21DB-082D-417D-A5AB-FC838AF9D9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2668" y="1090453"/>
              <a:ext cx="9465232" cy="5238271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>
                  <a:alpha val="9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Graphic 212">
            <a:extLst>
              <a:ext uri="{FF2B5EF4-FFF2-40B4-BE49-F238E27FC236}">
                <a16:creationId xmlns:a16="http://schemas.microsoft.com/office/drawing/2014/main" id="{7BD8AB83-2763-4392-B4B9-049CDF1F6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26883" y="168141"/>
            <a:ext cx="755837" cy="755837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5" name="Graphic 212">
            <a:extLst>
              <a:ext uri="{FF2B5EF4-FFF2-40B4-BE49-F238E27FC236}">
                <a16:creationId xmlns:a16="http://schemas.microsoft.com/office/drawing/2014/main" id="{480F071C-C35C-4CE1-8EE5-8ED96E2F4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26883" y="168141"/>
            <a:ext cx="755837" cy="755837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32" name="Content Placeholder 6">
            <a:extLst>
              <a:ext uri="{FF2B5EF4-FFF2-40B4-BE49-F238E27FC236}">
                <a16:creationId xmlns:a16="http://schemas.microsoft.com/office/drawing/2014/main" id="{9FE9C738-B16A-400A-ACA6-DA0CEBDA1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116" y="1479558"/>
            <a:ext cx="3456082" cy="4507505"/>
          </a:xfrm>
          <a:prstGeom prst="rect">
            <a:avLst/>
          </a:prstGeom>
        </p:spPr>
      </p:pic>
      <p:pic>
        <p:nvPicPr>
          <p:cNvPr id="34" name="Content Placeholder 33">
            <a:extLst>
              <a:ext uri="{FF2B5EF4-FFF2-40B4-BE49-F238E27FC236}">
                <a16:creationId xmlns:a16="http://schemas.microsoft.com/office/drawing/2014/main" id="{268576C4-C49C-4723-ACA6-473D5CF95B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0" y="1479559"/>
            <a:ext cx="4042564" cy="444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550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1" name="Oval 60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4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BA9AD3-85D1-4A91-A773-5475255B1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36" y="507238"/>
            <a:ext cx="3624471" cy="38458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 b="1" cap="all" spc="1500" dirty="0">
                <a:ea typeface="Source Sans Pro SemiBold" panose="020B0603030403020204" pitchFamily="34" charset="0"/>
              </a:rPr>
              <a:t>ERROR HANDLING</a:t>
            </a:r>
            <a:endParaRPr lang="en-US" sz="2900" b="1" cap="all" spc="1500">
              <a:ea typeface="Source Sans Pro SemiBold" panose="020B0603030403020204" pitchFamily="34" charset="0"/>
            </a:endParaRPr>
          </a:p>
        </p:txBody>
      </p:sp>
      <p:pic>
        <p:nvPicPr>
          <p:cNvPr id="17" name="Content Placeholder 1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3BC7F9F-A17A-4111-9B09-E67F977D91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864" y="1338143"/>
            <a:ext cx="7840543" cy="4273094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id="{19C50935-4DD3-46C8-B0BE-74860460E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481489"/>
            <a:ext cx="932200" cy="932200"/>
            <a:chOff x="10791258" y="619275"/>
            <a:chExt cx="932200" cy="932200"/>
          </a:xfrm>
        </p:grpSpPr>
        <p:sp>
          <p:nvSpPr>
            <p:cNvPr id="66" name="Graphic 212">
              <a:extLst>
                <a:ext uri="{FF2B5EF4-FFF2-40B4-BE49-F238E27FC236}">
                  <a16:creationId xmlns:a16="http://schemas.microsoft.com/office/drawing/2014/main" id="{7FC918AD-C067-46DF-8F98-83352CB94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67" name="Graphic 212">
              <a:extLst>
                <a:ext uri="{FF2B5EF4-FFF2-40B4-BE49-F238E27FC236}">
                  <a16:creationId xmlns:a16="http://schemas.microsoft.com/office/drawing/2014/main" id="{3C1473DD-4042-44F9-A962-71F52BAE3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91258" y="619275"/>
              <a:ext cx="932200" cy="932200"/>
            </a:xfrm>
            <a:custGeom>
              <a:avLst/>
              <a:gdLst>
                <a:gd name="connsiteX0" fmla="*/ 403574 w 807148"/>
                <a:gd name="connsiteY0" fmla="*/ 0 h 807148"/>
                <a:gd name="connsiteX1" fmla="*/ 0 w 807148"/>
                <a:gd name="connsiteY1" fmla="*/ 403574 h 807148"/>
                <a:gd name="connsiteX2" fmla="*/ 403574 w 807148"/>
                <a:gd name="connsiteY2" fmla="*/ 807149 h 807148"/>
                <a:gd name="connsiteX3" fmla="*/ 807149 w 807148"/>
                <a:gd name="connsiteY3" fmla="*/ 403574 h 807148"/>
                <a:gd name="connsiteX4" fmla="*/ 403574 w 807148"/>
                <a:gd name="connsiteY4" fmla="*/ 0 h 807148"/>
                <a:gd name="connsiteX5" fmla="*/ 403574 w 807148"/>
                <a:gd name="connsiteY5" fmla="*/ 667988 h 807148"/>
                <a:gd name="connsiteX6" fmla="*/ 139160 w 807148"/>
                <a:gd name="connsiteY6" fmla="*/ 403574 h 807148"/>
                <a:gd name="connsiteX7" fmla="*/ 403574 w 807148"/>
                <a:gd name="connsiteY7" fmla="*/ 139160 h 807148"/>
                <a:gd name="connsiteX8" fmla="*/ 667988 w 807148"/>
                <a:gd name="connsiteY8" fmla="*/ 403574 h 807148"/>
                <a:gd name="connsiteX9" fmla="*/ 403574 w 807148"/>
                <a:gd name="connsiteY9" fmla="*/ 667988 h 807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7148" h="807148">
                  <a:moveTo>
                    <a:pt x="403574" y="0"/>
                  </a:moveTo>
                  <a:cubicBezTo>
                    <a:pt x="180689" y="0"/>
                    <a:pt x="0" y="180689"/>
                    <a:pt x="0" y="403574"/>
                  </a:cubicBezTo>
                  <a:cubicBezTo>
                    <a:pt x="0" y="626459"/>
                    <a:pt x="180689" y="807149"/>
                    <a:pt x="403574" y="807149"/>
                  </a:cubicBezTo>
                  <a:cubicBezTo>
                    <a:pt x="626459" y="807149"/>
                    <a:pt x="807149" y="626459"/>
                    <a:pt x="807149" y="403574"/>
                  </a:cubicBezTo>
                  <a:cubicBezTo>
                    <a:pt x="807149" y="180689"/>
                    <a:pt x="626459" y="0"/>
                    <a:pt x="403574" y="0"/>
                  </a:cubicBezTo>
                  <a:close/>
                  <a:moveTo>
                    <a:pt x="403574" y="667988"/>
                  </a:moveTo>
                  <a:cubicBezTo>
                    <a:pt x="257556" y="667988"/>
                    <a:pt x="139160" y="549593"/>
                    <a:pt x="139160" y="403574"/>
                  </a:cubicBezTo>
                  <a:cubicBezTo>
                    <a:pt x="139160" y="257556"/>
                    <a:pt x="257556" y="139160"/>
                    <a:pt x="403574" y="139160"/>
                  </a:cubicBezTo>
                  <a:cubicBezTo>
                    <a:pt x="549593" y="139160"/>
                    <a:pt x="667988" y="257556"/>
                    <a:pt x="667988" y="403574"/>
                  </a:cubicBezTo>
                  <a:cubicBezTo>
                    <a:pt x="667988" y="549593"/>
                    <a:pt x="549593" y="667988"/>
                    <a:pt x="403574" y="667988"/>
                  </a:cubicBezTo>
                  <a:close/>
                </a:path>
              </a:pathLst>
            </a:cu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EC86BE98-673F-469D-B15E-8B6305CE3A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62945" y="1898890"/>
            <a:ext cx="1598829" cy="531293"/>
            <a:chOff x="6491531" y="1420258"/>
            <a:chExt cx="1598829" cy="531293"/>
          </a:xfrm>
          <a:solidFill>
            <a:schemeClr val="tx1"/>
          </a:solidFill>
        </p:grpSpPr>
        <p:grpSp>
          <p:nvGrpSpPr>
            <p:cNvPr id="70" name="Graphic 190">
              <a:extLst>
                <a:ext uri="{FF2B5EF4-FFF2-40B4-BE49-F238E27FC236}">
                  <a16:creationId xmlns:a16="http://schemas.microsoft.com/office/drawing/2014/main" id="{D60FC4AA-5A68-4DF2-BD89-67DB10986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ACC71B55-3529-463E-B5AB-1011B95EF0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7C124C6-B221-427F-ACA6-DFAC5A1608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71" name="Graphic 190">
              <a:extLst>
                <a:ext uri="{FF2B5EF4-FFF2-40B4-BE49-F238E27FC236}">
                  <a16:creationId xmlns:a16="http://schemas.microsoft.com/office/drawing/2014/main" id="{93B7F476-C9DD-4DD5-94E6-FD75C5412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491531" y="1420258"/>
              <a:ext cx="1598829" cy="531293"/>
              <a:chOff x="2504802" y="1755501"/>
              <a:chExt cx="1598829" cy="531293"/>
            </a:xfrm>
            <a:grpFill/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CF04B155-0292-44AA-B2FB-2CD2612FAC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2113855"/>
                <a:ext cx="1598614" cy="172939"/>
              </a:xfrm>
              <a:custGeom>
                <a:avLst/>
                <a:gdLst>
                  <a:gd name="connsiteX0" fmla="*/ 1248648 w 1598614"/>
                  <a:gd name="connsiteY0" fmla="*/ 172939 h 172939"/>
                  <a:gd name="connsiteX1" fmla="*/ 1123031 w 1598614"/>
                  <a:gd name="connsiteY1" fmla="*/ 92708 h 172939"/>
                  <a:gd name="connsiteX2" fmla="*/ 1024085 w 1598614"/>
                  <a:gd name="connsiteY2" fmla="*/ 29469 h 172939"/>
                  <a:gd name="connsiteX3" fmla="*/ 925140 w 1598614"/>
                  <a:gd name="connsiteY3" fmla="*/ 92708 h 172939"/>
                  <a:gd name="connsiteX4" fmla="*/ 799522 w 1598614"/>
                  <a:gd name="connsiteY4" fmla="*/ 172939 h 172939"/>
                  <a:gd name="connsiteX5" fmla="*/ 799522 w 1598614"/>
                  <a:gd name="connsiteY5" fmla="*/ 172939 h 172939"/>
                  <a:gd name="connsiteX6" fmla="*/ 673905 w 1598614"/>
                  <a:gd name="connsiteY6" fmla="*/ 92708 h 172939"/>
                  <a:gd name="connsiteX7" fmla="*/ 574959 w 1598614"/>
                  <a:gd name="connsiteY7" fmla="*/ 29469 h 172939"/>
                  <a:gd name="connsiteX8" fmla="*/ 476014 w 1598614"/>
                  <a:gd name="connsiteY8" fmla="*/ 92708 h 172939"/>
                  <a:gd name="connsiteX9" fmla="*/ 350396 w 1598614"/>
                  <a:gd name="connsiteY9" fmla="*/ 172939 h 172939"/>
                  <a:gd name="connsiteX10" fmla="*/ 224778 w 1598614"/>
                  <a:gd name="connsiteY10" fmla="*/ 92708 h 172939"/>
                  <a:gd name="connsiteX11" fmla="*/ 125833 w 1598614"/>
                  <a:gd name="connsiteY11" fmla="*/ 29469 h 172939"/>
                  <a:gd name="connsiteX12" fmla="*/ 26887 w 1598614"/>
                  <a:gd name="connsiteY12" fmla="*/ 92708 h 172939"/>
                  <a:gd name="connsiteX13" fmla="*/ 0 w 1598614"/>
                  <a:gd name="connsiteY13" fmla="*/ 80232 h 172939"/>
                  <a:gd name="connsiteX14" fmla="*/ 125618 w 1598614"/>
                  <a:gd name="connsiteY14" fmla="*/ 0 h 172939"/>
                  <a:gd name="connsiteX15" fmla="*/ 251235 w 1598614"/>
                  <a:gd name="connsiteY15" fmla="*/ 80232 h 172939"/>
                  <a:gd name="connsiteX16" fmla="*/ 350181 w 1598614"/>
                  <a:gd name="connsiteY16" fmla="*/ 143471 h 172939"/>
                  <a:gd name="connsiteX17" fmla="*/ 449126 w 1598614"/>
                  <a:gd name="connsiteY17" fmla="*/ 80232 h 172939"/>
                  <a:gd name="connsiteX18" fmla="*/ 574744 w 1598614"/>
                  <a:gd name="connsiteY18" fmla="*/ 0 h 172939"/>
                  <a:gd name="connsiteX19" fmla="*/ 700362 w 1598614"/>
                  <a:gd name="connsiteY19" fmla="*/ 80232 h 172939"/>
                  <a:gd name="connsiteX20" fmla="*/ 799307 w 1598614"/>
                  <a:gd name="connsiteY20" fmla="*/ 143471 h 172939"/>
                  <a:gd name="connsiteX21" fmla="*/ 799307 w 1598614"/>
                  <a:gd name="connsiteY21" fmla="*/ 143471 h 172939"/>
                  <a:gd name="connsiteX22" fmla="*/ 898253 w 1598614"/>
                  <a:gd name="connsiteY22" fmla="*/ 80232 h 172939"/>
                  <a:gd name="connsiteX23" fmla="*/ 1023870 w 1598614"/>
                  <a:gd name="connsiteY23" fmla="*/ 0 h 172939"/>
                  <a:gd name="connsiteX24" fmla="*/ 1149488 w 1598614"/>
                  <a:gd name="connsiteY24" fmla="*/ 80232 h 172939"/>
                  <a:gd name="connsiteX25" fmla="*/ 1248433 w 1598614"/>
                  <a:gd name="connsiteY25" fmla="*/ 143471 h 172939"/>
                  <a:gd name="connsiteX26" fmla="*/ 1347379 w 1598614"/>
                  <a:gd name="connsiteY26" fmla="*/ 80232 h 172939"/>
                  <a:gd name="connsiteX27" fmla="*/ 1472997 w 1598614"/>
                  <a:gd name="connsiteY27" fmla="*/ 0 h 172939"/>
                  <a:gd name="connsiteX28" fmla="*/ 1598614 w 1598614"/>
                  <a:gd name="connsiteY28" fmla="*/ 80232 h 172939"/>
                  <a:gd name="connsiteX29" fmla="*/ 1571942 w 1598614"/>
                  <a:gd name="connsiteY29" fmla="*/ 92708 h 172939"/>
                  <a:gd name="connsiteX30" fmla="*/ 1472997 w 1598614"/>
                  <a:gd name="connsiteY30" fmla="*/ 29469 h 172939"/>
                  <a:gd name="connsiteX31" fmla="*/ 1374051 w 1598614"/>
                  <a:gd name="connsiteY31" fmla="*/ 92708 h 172939"/>
                  <a:gd name="connsiteX32" fmla="*/ 1248648 w 1598614"/>
                  <a:gd name="connsiteY32" fmla="*/ 172939 h 172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614" h="172939">
                    <a:moveTo>
                      <a:pt x="1248648" y="172939"/>
                    </a:moveTo>
                    <a:cubicBezTo>
                      <a:pt x="1194229" y="172939"/>
                      <a:pt x="1146046" y="142180"/>
                      <a:pt x="1123031" y="92708"/>
                    </a:cubicBezTo>
                    <a:cubicBezTo>
                      <a:pt x="1104962" y="53775"/>
                      <a:pt x="1067105" y="29469"/>
                      <a:pt x="1024085" y="29469"/>
                    </a:cubicBezTo>
                    <a:cubicBezTo>
                      <a:pt x="981066" y="29469"/>
                      <a:pt x="943208" y="53775"/>
                      <a:pt x="925140" y="92708"/>
                    </a:cubicBezTo>
                    <a:cubicBezTo>
                      <a:pt x="902124" y="142180"/>
                      <a:pt x="853942" y="172939"/>
                      <a:pt x="799522" y="172939"/>
                    </a:cubicBezTo>
                    <a:cubicBezTo>
                      <a:pt x="799522" y="172939"/>
                      <a:pt x="799522" y="172939"/>
                      <a:pt x="799522" y="172939"/>
                    </a:cubicBezTo>
                    <a:cubicBezTo>
                      <a:pt x="744887" y="172939"/>
                      <a:pt x="696920" y="142180"/>
                      <a:pt x="673905" y="92708"/>
                    </a:cubicBezTo>
                    <a:cubicBezTo>
                      <a:pt x="655836" y="53775"/>
                      <a:pt x="617979" y="29469"/>
                      <a:pt x="574959" y="29469"/>
                    </a:cubicBezTo>
                    <a:cubicBezTo>
                      <a:pt x="531939" y="29469"/>
                      <a:pt x="494082" y="53775"/>
                      <a:pt x="476014" y="92708"/>
                    </a:cubicBezTo>
                    <a:cubicBezTo>
                      <a:pt x="452998" y="142180"/>
                      <a:pt x="405031" y="172939"/>
                      <a:pt x="350396" y="172939"/>
                    </a:cubicBezTo>
                    <a:cubicBezTo>
                      <a:pt x="295976" y="172939"/>
                      <a:pt x="247794" y="142180"/>
                      <a:pt x="224778" y="92708"/>
                    </a:cubicBezTo>
                    <a:cubicBezTo>
                      <a:pt x="206710" y="53775"/>
                      <a:pt x="168853" y="29469"/>
                      <a:pt x="125833" y="29469"/>
                    </a:cubicBezTo>
                    <a:cubicBezTo>
                      <a:pt x="82813" y="29469"/>
                      <a:pt x="44956" y="53775"/>
                      <a:pt x="26887" y="92708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268" y="30759"/>
                      <a:pt x="969235" y="0"/>
                      <a:pt x="1023870" y="0"/>
                    </a:cubicBezTo>
                    <a:cubicBezTo>
                      <a:pt x="1078505" y="0"/>
                      <a:pt x="1126472" y="30759"/>
                      <a:pt x="1149488" y="80232"/>
                    </a:cubicBezTo>
                    <a:cubicBezTo>
                      <a:pt x="1167556" y="119165"/>
                      <a:pt x="1205414" y="143471"/>
                      <a:pt x="1248433" y="143471"/>
                    </a:cubicBezTo>
                    <a:cubicBezTo>
                      <a:pt x="1291453" y="143471"/>
                      <a:pt x="1329311" y="119165"/>
                      <a:pt x="1347379" y="80232"/>
                    </a:cubicBezTo>
                    <a:cubicBezTo>
                      <a:pt x="1370394" y="30759"/>
                      <a:pt x="1418361" y="0"/>
                      <a:pt x="1472997" y="0"/>
                    </a:cubicBezTo>
                    <a:cubicBezTo>
                      <a:pt x="1527632" y="0"/>
                      <a:pt x="1575814" y="30759"/>
                      <a:pt x="1598614" y="80232"/>
                    </a:cubicBezTo>
                    <a:lnTo>
                      <a:pt x="1571942" y="92708"/>
                    </a:lnTo>
                    <a:cubicBezTo>
                      <a:pt x="1553874" y="53775"/>
                      <a:pt x="1515801" y="29469"/>
                      <a:pt x="1472997" y="29469"/>
                    </a:cubicBezTo>
                    <a:cubicBezTo>
                      <a:pt x="1429977" y="29469"/>
                      <a:pt x="1392119" y="53775"/>
                      <a:pt x="1374051" y="92708"/>
                    </a:cubicBezTo>
                    <a:cubicBezTo>
                      <a:pt x="1351251" y="142180"/>
                      <a:pt x="1303069" y="172939"/>
                      <a:pt x="1248648" y="172939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76E3AECF-0782-4578-957B-CDD69EDF6A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2504802" y="1755501"/>
                <a:ext cx="1598829" cy="172724"/>
              </a:xfrm>
              <a:custGeom>
                <a:avLst/>
                <a:gdLst>
                  <a:gd name="connsiteX0" fmla="*/ 1248648 w 1598829"/>
                  <a:gd name="connsiteY0" fmla="*/ 172724 h 172724"/>
                  <a:gd name="connsiteX1" fmla="*/ 1123031 w 1598829"/>
                  <a:gd name="connsiteY1" fmla="*/ 92492 h 172724"/>
                  <a:gd name="connsiteX2" fmla="*/ 1024085 w 1598829"/>
                  <a:gd name="connsiteY2" fmla="*/ 29253 h 172724"/>
                  <a:gd name="connsiteX3" fmla="*/ 925140 w 1598829"/>
                  <a:gd name="connsiteY3" fmla="*/ 92492 h 172724"/>
                  <a:gd name="connsiteX4" fmla="*/ 799522 w 1598829"/>
                  <a:gd name="connsiteY4" fmla="*/ 172724 h 172724"/>
                  <a:gd name="connsiteX5" fmla="*/ 799522 w 1598829"/>
                  <a:gd name="connsiteY5" fmla="*/ 172724 h 172724"/>
                  <a:gd name="connsiteX6" fmla="*/ 673905 w 1598829"/>
                  <a:gd name="connsiteY6" fmla="*/ 92492 h 172724"/>
                  <a:gd name="connsiteX7" fmla="*/ 574959 w 1598829"/>
                  <a:gd name="connsiteY7" fmla="*/ 29253 h 172724"/>
                  <a:gd name="connsiteX8" fmla="*/ 476014 w 1598829"/>
                  <a:gd name="connsiteY8" fmla="*/ 92492 h 172724"/>
                  <a:gd name="connsiteX9" fmla="*/ 350396 w 1598829"/>
                  <a:gd name="connsiteY9" fmla="*/ 172724 h 172724"/>
                  <a:gd name="connsiteX10" fmla="*/ 224778 w 1598829"/>
                  <a:gd name="connsiteY10" fmla="*/ 92492 h 172724"/>
                  <a:gd name="connsiteX11" fmla="*/ 125833 w 1598829"/>
                  <a:gd name="connsiteY11" fmla="*/ 29253 h 172724"/>
                  <a:gd name="connsiteX12" fmla="*/ 26887 w 1598829"/>
                  <a:gd name="connsiteY12" fmla="*/ 92492 h 172724"/>
                  <a:gd name="connsiteX13" fmla="*/ 0 w 1598829"/>
                  <a:gd name="connsiteY13" fmla="*/ 80232 h 172724"/>
                  <a:gd name="connsiteX14" fmla="*/ 125618 w 1598829"/>
                  <a:gd name="connsiteY14" fmla="*/ 0 h 172724"/>
                  <a:gd name="connsiteX15" fmla="*/ 251235 w 1598829"/>
                  <a:gd name="connsiteY15" fmla="*/ 80232 h 172724"/>
                  <a:gd name="connsiteX16" fmla="*/ 350181 w 1598829"/>
                  <a:gd name="connsiteY16" fmla="*/ 143471 h 172724"/>
                  <a:gd name="connsiteX17" fmla="*/ 449126 w 1598829"/>
                  <a:gd name="connsiteY17" fmla="*/ 80232 h 172724"/>
                  <a:gd name="connsiteX18" fmla="*/ 574744 w 1598829"/>
                  <a:gd name="connsiteY18" fmla="*/ 0 h 172724"/>
                  <a:gd name="connsiteX19" fmla="*/ 700362 w 1598829"/>
                  <a:gd name="connsiteY19" fmla="*/ 80232 h 172724"/>
                  <a:gd name="connsiteX20" fmla="*/ 799307 w 1598829"/>
                  <a:gd name="connsiteY20" fmla="*/ 143471 h 172724"/>
                  <a:gd name="connsiteX21" fmla="*/ 799307 w 1598829"/>
                  <a:gd name="connsiteY21" fmla="*/ 143471 h 172724"/>
                  <a:gd name="connsiteX22" fmla="*/ 898253 w 1598829"/>
                  <a:gd name="connsiteY22" fmla="*/ 80232 h 172724"/>
                  <a:gd name="connsiteX23" fmla="*/ 1024085 w 1598829"/>
                  <a:gd name="connsiteY23" fmla="*/ 0 h 172724"/>
                  <a:gd name="connsiteX24" fmla="*/ 1149703 w 1598829"/>
                  <a:gd name="connsiteY24" fmla="*/ 80232 h 172724"/>
                  <a:gd name="connsiteX25" fmla="*/ 1248648 w 1598829"/>
                  <a:gd name="connsiteY25" fmla="*/ 143471 h 172724"/>
                  <a:gd name="connsiteX26" fmla="*/ 1347594 w 1598829"/>
                  <a:gd name="connsiteY26" fmla="*/ 80232 h 172724"/>
                  <a:gd name="connsiteX27" fmla="*/ 1473212 w 1598829"/>
                  <a:gd name="connsiteY27" fmla="*/ 0 h 172724"/>
                  <a:gd name="connsiteX28" fmla="*/ 1598829 w 1598829"/>
                  <a:gd name="connsiteY28" fmla="*/ 80232 h 172724"/>
                  <a:gd name="connsiteX29" fmla="*/ 1572157 w 1598829"/>
                  <a:gd name="connsiteY29" fmla="*/ 92492 h 172724"/>
                  <a:gd name="connsiteX30" fmla="*/ 1473212 w 1598829"/>
                  <a:gd name="connsiteY30" fmla="*/ 29253 h 172724"/>
                  <a:gd name="connsiteX31" fmla="*/ 1374266 w 1598829"/>
                  <a:gd name="connsiteY31" fmla="*/ 92492 h 172724"/>
                  <a:gd name="connsiteX32" fmla="*/ 1248648 w 1598829"/>
                  <a:gd name="connsiteY32" fmla="*/ 172724 h 172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598829" h="172724">
                    <a:moveTo>
                      <a:pt x="1248648" y="172724"/>
                    </a:moveTo>
                    <a:cubicBezTo>
                      <a:pt x="1194229" y="172724"/>
                      <a:pt x="1146046" y="141965"/>
                      <a:pt x="1123031" y="92492"/>
                    </a:cubicBezTo>
                    <a:cubicBezTo>
                      <a:pt x="1104962" y="53560"/>
                      <a:pt x="1067105" y="29253"/>
                      <a:pt x="1024085" y="29253"/>
                    </a:cubicBezTo>
                    <a:cubicBezTo>
                      <a:pt x="981066" y="29253"/>
                      <a:pt x="943208" y="53560"/>
                      <a:pt x="925140" y="92492"/>
                    </a:cubicBezTo>
                    <a:cubicBezTo>
                      <a:pt x="902124" y="141965"/>
                      <a:pt x="853942" y="172724"/>
                      <a:pt x="799522" y="172724"/>
                    </a:cubicBezTo>
                    <a:cubicBezTo>
                      <a:pt x="799522" y="172724"/>
                      <a:pt x="799522" y="172724"/>
                      <a:pt x="799522" y="172724"/>
                    </a:cubicBezTo>
                    <a:cubicBezTo>
                      <a:pt x="744887" y="172724"/>
                      <a:pt x="696920" y="141965"/>
                      <a:pt x="673905" y="92492"/>
                    </a:cubicBezTo>
                    <a:cubicBezTo>
                      <a:pt x="655836" y="53560"/>
                      <a:pt x="617979" y="29253"/>
                      <a:pt x="574959" y="29253"/>
                    </a:cubicBezTo>
                    <a:cubicBezTo>
                      <a:pt x="531939" y="29253"/>
                      <a:pt x="494082" y="53560"/>
                      <a:pt x="476014" y="92492"/>
                    </a:cubicBezTo>
                    <a:cubicBezTo>
                      <a:pt x="452998" y="141965"/>
                      <a:pt x="405031" y="172724"/>
                      <a:pt x="350396" y="172724"/>
                    </a:cubicBezTo>
                    <a:cubicBezTo>
                      <a:pt x="295976" y="172724"/>
                      <a:pt x="247794" y="141965"/>
                      <a:pt x="224778" y="92492"/>
                    </a:cubicBezTo>
                    <a:cubicBezTo>
                      <a:pt x="206710" y="53560"/>
                      <a:pt x="168853" y="29253"/>
                      <a:pt x="125833" y="29253"/>
                    </a:cubicBezTo>
                    <a:cubicBezTo>
                      <a:pt x="82813" y="29253"/>
                      <a:pt x="44956" y="53560"/>
                      <a:pt x="26887" y="92492"/>
                    </a:cubicBezTo>
                    <a:lnTo>
                      <a:pt x="0" y="80232"/>
                    </a:lnTo>
                    <a:cubicBezTo>
                      <a:pt x="23016" y="30759"/>
                      <a:pt x="70983" y="0"/>
                      <a:pt x="125618" y="0"/>
                    </a:cubicBezTo>
                    <a:cubicBezTo>
                      <a:pt x="180253" y="0"/>
                      <a:pt x="228220" y="30759"/>
                      <a:pt x="251235" y="80232"/>
                    </a:cubicBezTo>
                    <a:cubicBezTo>
                      <a:pt x="269304" y="119165"/>
                      <a:pt x="307376" y="143471"/>
                      <a:pt x="350181" y="143471"/>
                    </a:cubicBezTo>
                    <a:cubicBezTo>
                      <a:pt x="393201" y="143471"/>
                      <a:pt x="431058" y="119165"/>
                      <a:pt x="449126" y="80232"/>
                    </a:cubicBezTo>
                    <a:cubicBezTo>
                      <a:pt x="472142" y="30759"/>
                      <a:pt x="520324" y="0"/>
                      <a:pt x="574744" y="0"/>
                    </a:cubicBezTo>
                    <a:cubicBezTo>
                      <a:pt x="629164" y="0"/>
                      <a:pt x="677346" y="30759"/>
                      <a:pt x="700362" y="80232"/>
                    </a:cubicBezTo>
                    <a:cubicBezTo>
                      <a:pt x="718430" y="119165"/>
                      <a:pt x="756287" y="143471"/>
                      <a:pt x="799307" y="143471"/>
                    </a:cubicBezTo>
                    <a:lnTo>
                      <a:pt x="799307" y="143471"/>
                    </a:lnTo>
                    <a:cubicBezTo>
                      <a:pt x="842327" y="143471"/>
                      <a:pt x="880184" y="119165"/>
                      <a:pt x="898253" y="80232"/>
                    </a:cubicBezTo>
                    <a:cubicBezTo>
                      <a:pt x="921483" y="30759"/>
                      <a:pt x="969450" y="0"/>
                      <a:pt x="1024085" y="0"/>
                    </a:cubicBezTo>
                    <a:cubicBezTo>
                      <a:pt x="1078720" y="0"/>
                      <a:pt x="1126688" y="30759"/>
                      <a:pt x="1149703" y="80232"/>
                    </a:cubicBezTo>
                    <a:cubicBezTo>
                      <a:pt x="1167771" y="119165"/>
                      <a:pt x="1205629" y="143471"/>
                      <a:pt x="1248648" y="143471"/>
                    </a:cubicBezTo>
                    <a:cubicBezTo>
                      <a:pt x="1291668" y="143471"/>
                      <a:pt x="1329526" y="119165"/>
                      <a:pt x="1347594" y="80232"/>
                    </a:cubicBezTo>
                    <a:cubicBezTo>
                      <a:pt x="1370610" y="30759"/>
                      <a:pt x="1418792" y="0"/>
                      <a:pt x="1473212" y="0"/>
                    </a:cubicBezTo>
                    <a:cubicBezTo>
                      <a:pt x="1527847" y="0"/>
                      <a:pt x="1576029" y="30759"/>
                      <a:pt x="1598829" y="80232"/>
                    </a:cubicBezTo>
                    <a:lnTo>
                      <a:pt x="1572157" y="92492"/>
                    </a:lnTo>
                    <a:cubicBezTo>
                      <a:pt x="1554089" y="53560"/>
                      <a:pt x="1516016" y="29253"/>
                      <a:pt x="1473212" y="29253"/>
                    </a:cubicBezTo>
                    <a:cubicBezTo>
                      <a:pt x="1430192" y="29253"/>
                      <a:pt x="1392335" y="53560"/>
                      <a:pt x="1374266" y="92492"/>
                    </a:cubicBezTo>
                    <a:cubicBezTo>
                      <a:pt x="1351251" y="141965"/>
                      <a:pt x="1303069" y="172724"/>
                      <a:pt x="1248648" y="172724"/>
                    </a:cubicBezTo>
                    <a:close/>
                  </a:path>
                </a:pathLst>
              </a:custGeom>
              <a:grpFill/>
              <a:ln w="2149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F70AAE9F-D40D-4A06-A542-AB26D8AB9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6676" y="4575280"/>
            <a:ext cx="1781105" cy="1781136"/>
            <a:chOff x="10154385" y="4452524"/>
            <a:chExt cx="1443404" cy="1443428"/>
          </a:xfrm>
          <a:solidFill>
            <a:schemeClr val="tx1"/>
          </a:solidFill>
        </p:grpSpPr>
        <p:grpSp>
          <p:nvGrpSpPr>
            <p:cNvPr id="78" name="Graphic 4">
              <a:extLst>
                <a:ext uri="{FF2B5EF4-FFF2-40B4-BE49-F238E27FC236}">
                  <a16:creationId xmlns:a16="http://schemas.microsoft.com/office/drawing/2014/main" id="{E2BD3D1E-8A78-4CA8-A862-614FD75BD9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27EF3C4D-D9EE-433E-A50B-6D1B1A4E1B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FC4F4B86-B0F5-45AB-974A-ED0CF80380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1ABCCAB6-2C8F-45DC-A8D3-12AE864BCF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B77B7A98-FF5E-4AE2-AA18-F9CD647D24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1BEEA99B-FA00-47DF-A8C6-42E565ACB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9A3073AA-0C95-49D3-ABEB-360AC0DA78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ADDC6101-D1BA-45AD-975E-6D22FBBC8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7F7FF84E-A790-449D-A30F-A2B32897BB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BFAC3AB9-2115-4ABC-8F2B-669140D4BA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12209916-8238-47D3-8470-C3B6748DE3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342C4170-32C9-45C4-9A3E-3B9DFBDAB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252EA0E9-92FF-4BC7-B847-6782E38D96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CC5C774B-5471-455E-9173-6114DFF3ED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F8A27BFB-E943-4C45-BFA2-B1FB44802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E10E74B4-0649-4165-A42B-5188136CB2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285DD857-084E-445B-9D21-3DDF484AE3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858EAED4-7030-4F02-8735-86B2D41F0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id="{FD206B85-4DBA-4A1C-BE5E-9AC09D3E8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7" name="Freeform: Shape 266">
                <a:extLst>
                  <a:ext uri="{FF2B5EF4-FFF2-40B4-BE49-F238E27FC236}">
                    <a16:creationId xmlns:a16="http://schemas.microsoft.com/office/drawing/2014/main" id="{A9828E4E-D18A-4EB3-AA0E-6A694BAA60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8" name="Freeform: Shape 267">
                <a:extLst>
                  <a:ext uri="{FF2B5EF4-FFF2-40B4-BE49-F238E27FC236}">
                    <a16:creationId xmlns:a16="http://schemas.microsoft.com/office/drawing/2014/main" id="{242BFF0C-9960-4037-8875-982CC6AB3B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9" name="Freeform: Shape 268">
                <a:extLst>
                  <a:ext uri="{FF2B5EF4-FFF2-40B4-BE49-F238E27FC236}">
                    <a16:creationId xmlns:a16="http://schemas.microsoft.com/office/drawing/2014/main" id="{FDC46289-4813-4C66-B74D-DA89EB5C7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0" name="Freeform: Shape 269">
                <a:extLst>
                  <a:ext uri="{FF2B5EF4-FFF2-40B4-BE49-F238E27FC236}">
                    <a16:creationId xmlns:a16="http://schemas.microsoft.com/office/drawing/2014/main" id="{DD12BBDD-E5E4-4866-BA7D-575AA15AFA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1" name="Freeform: Shape 270">
                <a:extLst>
                  <a:ext uri="{FF2B5EF4-FFF2-40B4-BE49-F238E27FC236}">
                    <a16:creationId xmlns:a16="http://schemas.microsoft.com/office/drawing/2014/main" id="{CC7933B6-91C1-49F7-A1D2-E4C9264C71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2" name="Freeform: Shape 271">
                <a:extLst>
                  <a:ext uri="{FF2B5EF4-FFF2-40B4-BE49-F238E27FC236}">
                    <a16:creationId xmlns:a16="http://schemas.microsoft.com/office/drawing/2014/main" id="{80F77AE0-80D0-441D-8610-15A87072DB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3" name="Freeform: Shape 272">
                <a:extLst>
                  <a:ext uri="{FF2B5EF4-FFF2-40B4-BE49-F238E27FC236}">
                    <a16:creationId xmlns:a16="http://schemas.microsoft.com/office/drawing/2014/main" id="{369F67A5-04FD-4DC3-B5FE-E293F1D8F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4" name="Freeform: Shape 273">
                <a:extLst>
                  <a:ext uri="{FF2B5EF4-FFF2-40B4-BE49-F238E27FC236}">
                    <a16:creationId xmlns:a16="http://schemas.microsoft.com/office/drawing/2014/main" id="{7D2FE5A5-00D9-4B46-B9C0-DF029A213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5" name="Freeform: Shape 274">
                <a:extLst>
                  <a:ext uri="{FF2B5EF4-FFF2-40B4-BE49-F238E27FC236}">
                    <a16:creationId xmlns:a16="http://schemas.microsoft.com/office/drawing/2014/main" id="{77863FE7-D2C9-4943-8569-6BF49B87CC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6" name="Freeform: Shape 275">
                <a:extLst>
                  <a:ext uri="{FF2B5EF4-FFF2-40B4-BE49-F238E27FC236}">
                    <a16:creationId xmlns:a16="http://schemas.microsoft.com/office/drawing/2014/main" id="{A0020B1F-76BE-46B2-8D5F-A8BD90E97B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ABB9081A-5442-44FE-B224-BDBCB08C9B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F93E179E-A593-4559-96EE-A0B232C5E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34DF0844-A707-4E91-9663-D229B49F5B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C2450B49-EEBA-44E1-A402-CDDFAA21BC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A588BB7B-0B7E-44B5-BFD9-EA98377B0B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69A29819-A120-4DE3-9885-6C9ABDEBF9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5A47B4D1-A1E7-440C-9756-62F1319981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6E37264B-D746-4A84-A8D8-C8BB60C5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4A6A55C8-81FC-4BC1-8D9D-989098291E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25BEED62-890A-4F76-8976-0806912852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CEDB6363-D238-497C-9F62-70C379437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E8AE52A3-EEF4-4363-8348-F0193090B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42E43346-6294-4571-8009-00559220AA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4C9FF21F-0A57-48BD-AFA2-812BDA4AE1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92CE44D1-4355-4EA0-85D9-46B2BD634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E05932D9-8C08-487C-BE8D-CE8D90DBE2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1956F062-CFDF-41C0-BF81-910A593926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6EE30713-2557-4E2C-B23E-A4335296BD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id="{713ADC1F-8ACA-4FC6-923D-A7D07F151E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id="{9516A6B3-73B6-4736-BAD3-1BA9B19BB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id="{66C9B3A2-34F8-463A-8F26-2DB41BC48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id="{D2681A1B-C5B4-4180-B839-F42F15609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09B73E73-CAF5-466C-B476-F442DA3F69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47DE2FFA-2AEC-4E3C-9BB5-0B4FA9B13C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707A7E41-23E9-4C4C-8C40-86AC4A286A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E0EEF3BF-23B8-4558-9496-3FBC0D450F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F23B0DE3-79D7-4B51-AA85-1D78E1D125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66A6C48D-B42A-4213-967E-3F0F31F368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460D8262-916E-4A41-9DA7-0416B07C17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BDA74C8E-A290-4214-9CDC-7C81E2D300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06F0FC8C-B053-49A4-85D1-D02E6ACC0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EF6E20D1-B75B-4109-9863-CDF7D7B9C4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CD825563-95D0-4AF8-B76F-C3D9E5B85E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E4808768-DD68-41FD-B6C9-92A21F8568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5443C4E4-B94D-4A0F-91E2-EAEEE4333B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A7BE49C3-DF3E-40D7-AA79-31FF796D8E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296FD384-B102-4DC5-B7F8-C9CFCAFEF2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761B0F50-29B0-4715-89EA-3D67D66E99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02EE7645-22B2-4AE6-BE83-268CF9FA94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0FCB045A-2D48-4F00-9BBE-AE4801A711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64C1897B-BBF3-4B8D-9EFD-B58FB97AD6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8F33C9FF-51FD-4E01-A7D6-DA07904BC0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1038A907-28E4-4AC5-A3DF-03B30DDB2D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E3BE620C-6DA4-4783-88DF-F2554F8E70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215C33E5-3C0F-413D-955F-910161E8B1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D326348F-BB03-4656-B017-00439FE3EC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20055F29-A753-4AFE-AF14-DFDE3DE48E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657EA5FB-E669-4025-9D5B-6DF78AE480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CBD49CA9-1E94-44AC-B174-9A93372738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558FC163-7C80-4AC8-87B6-AD07A9631F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FB938ED2-0548-468C-AB68-669B0C1572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B558214-CC40-4472-A55E-779E4D2ADB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9FA37504-C92A-4150-9A6B-9B980E25CC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F932921F-34B0-4977-B152-333409883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CAA972F9-99BB-44A2-8161-84EC4C4E1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B070033F-E82A-4F69-8BE0-33B88CB6C4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5B8CB3D3-5CC3-46BA-B938-EFE5283D5C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C4515117-6988-4803-B47E-D964DC19FE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0FFD108F-3434-4F6A-B5DF-B216E81021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A74122B8-F9B6-4E3A-81B2-48070B698F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8CCA48B6-1BF9-443C-B83F-BA73DC92E7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BF6BF308-DD11-454B-9506-CB8767656D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FD69DFD3-74B3-4FFE-A6B0-2785452F6F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70235D33-B714-484D-A828-A1C2B9DA2D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1B39A86E-3D93-4519-8339-AF2E16F48A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A473D478-5749-4AB9-84D3-B6FD2F7E3E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CD8CFC12-D4F6-4413-A980-9555DB05F9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D22FB6AD-7251-460C-8F68-EC9A30FE14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196CEA23-5605-4C36-BCE1-43F7BC7E62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F1F2BD5B-1A74-4E54-8D22-8B01306D28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2CB5096C-92D4-4D92-BE5E-DC9F8CE875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4E952EA9-6EEB-4188-8280-B5941B54B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CAF3A5A9-96B1-4099-A611-0343087806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4690DDC6-840C-4039-A44E-2C9D11454E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00445CEA-D59C-477B-84A8-7163839581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1D84F960-F314-41FE-8E0C-9B8DE8B5C3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F23074B2-0A5D-42D1-914E-A60316556F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6ACE5B8D-E475-4895-896B-97717639D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D63AD73B-CAD9-48E0-89E1-1F531A9F72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8F67E191-9D6E-46DA-982D-34D686BF6C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A3B9058F-A876-4D14-994D-2999554CF7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930DC04D-63F7-4A8B-8BA0-EBB37FBCE1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DCAA7B2F-CAA7-487C-B9C3-550DCBD49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A51E6295-56F4-4B47-9703-8B5C833054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FC66FAB9-F717-484C-9F47-ABFBC94A7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DA704F57-9070-4439-B6BB-136279857C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66BD4C2A-A544-4628-B9B4-BC803609C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CE9A844C-1080-4183-A980-8E298215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92348B29-40E9-4CE2-A23C-9360144735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9BB11EDA-F6E1-45BA-B49F-7ABDD656E9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F441DFD2-327A-4071-9249-BCAEF800D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304F0367-9F6D-4C5F-9818-3CC35C87A4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C967B7DB-7330-4692-AA81-CAFC51606A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57F65263-2AFD-44AD-AD61-23EC3085CD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BD4C27B8-A29B-4575-9EC4-A1B7DC079A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69107FDD-0652-42DE-97A0-264223E6D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13688F79-032F-4291-869C-3C26B5E9F9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661A607F-AD34-4B38-87EF-D0AFBDDF3A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5694E08C-39BB-4792-B645-37D3E63B7D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0167048B-FB7B-4B7A-B679-D7974FF515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4926B316-063E-4D72-AC12-F0953B3204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9772A1FC-2C0F-47A6-83D6-9A4A7973D1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4DF32C85-4E56-4356-AE0F-2C8D278F01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80ACC557-85EF-41DC-B9EC-B0C63F452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13640E5B-764E-4718-975F-3E620288A8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16A2EF26-7944-4D17-96AE-ABC43243A3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5A1A1B38-0AEF-44DE-B6A5-0B60A59FC4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B94D0D12-8DCC-41BF-9225-D72CF3DF56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B9E43D6F-7890-4F99-B7CE-C30DBDEA2D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6" name="Freeform: Shape 385">
                <a:extLst>
                  <a:ext uri="{FF2B5EF4-FFF2-40B4-BE49-F238E27FC236}">
                    <a16:creationId xmlns:a16="http://schemas.microsoft.com/office/drawing/2014/main" id="{82E7692B-A0A5-4B63-9E78-B255FCBAD1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7" name="Freeform: Shape 386">
                <a:extLst>
                  <a:ext uri="{FF2B5EF4-FFF2-40B4-BE49-F238E27FC236}">
                    <a16:creationId xmlns:a16="http://schemas.microsoft.com/office/drawing/2014/main" id="{D947BA6F-304B-47B9-913C-6EF6D22B1B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8" name="Freeform: Shape 387">
                <a:extLst>
                  <a:ext uri="{FF2B5EF4-FFF2-40B4-BE49-F238E27FC236}">
                    <a16:creationId xmlns:a16="http://schemas.microsoft.com/office/drawing/2014/main" id="{73AA783A-6086-4C47-8151-6085EADB0F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9" name="Freeform: Shape 388">
                <a:extLst>
                  <a:ext uri="{FF2B5EF4-FFF2-40B4-BE49-F238E27FC236}">
                    <a16:creationId xmlns:a16="http://schemas.microsoft.com/office/drawing/2014/main" id="{CCB3DC39-E9B5-49ED-B30E-2FB5651CE6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0" name="Freeform: Shape 389">
                <a:extLst>
                  <a:ext uri="{FF2B5EF4-FFF2-40B4-BE49-F238E27FC236}">
                    <a16:creationId xmlns:a16="http://schemas.microsoft.com/office/drawing/2014/main" id="{F1AB56F4-B1CC-4680-ACEF-B87EAA7DDD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1" name="Freeform: Shape 390">
                <a:extLst>
                  <a:ext uri="{FF2B5EF4-FFF2-40B4-BE49-F238E27FC236}">
                    <a16:creationId xmlns:a16="http://schemas.microsoft.com/office/drawing/2014/main" id="{433FE7BD-2D20-45C5-A447-5F0E933734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2" name="Freeform: Shape 391">
                <a:extLst>
                  <a:ext uri="{FF2B5EF4-FFF2-40B4-BE49-F238E27FC236}">
                    <a16:creationId xmlns:a16="http://schemas.microsoft.com/office/drawing/2014/main" id="{59D9EB2A-0CB8-463E-8313-3470C29C4B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6AE0C53E-D056-4795-A700-7EBC6C9AE3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A93FCCD7-1DE2-4D8D-9071-88B245ED52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5" name="Freeform: Shape 394">
                <a:extLst>
                  <a:ext uri="{FF2B5EF4-FFF2-40B4-BE49-F238E27FC236}">
                    <a16:creationId xmlns:a16="http://schemas.microsoft.com/office/drawing/2014/main" id="{8A140C86-8820-4678-B15E-7AECBF59A8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6" name="Freeform: Shape 395">
                <a:extLst>
                  <a:ext uri="{FF2B5EF4-FFF2-40B4-BE49-F238E27FC236}">
                    <a16:creationId xmlns:a16="http://schemas.microsoft.com/office/drawing/2014/main" id="{0BC8E0EB-69E1-484B-AE06-E57C908595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7" name="Freeform: Shape 396">
                <a:extLst>
                  <a:ext uri="{FF2B5EF4-FFF2-40B4-BE49-F238E27FC236}">
                    <a16:creationId xmlns:a16="http://schemas.microsoft.com/office/drawing/2014/main" id="{FBC0FD0C-82A7-44BF-A997-0A9CA418AF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8" name="Freeform: Shape 397">
                <a:extLst>
                  <a:ext uri="{FF2B5EF4-FFF2-40B4-BE49-F238E27FC236}">
                    <a16:creationId xmlns:a16="http://schemas.microsoft.com/office/drawing/2014/main" id="{A7390762-8393-4F33-80E6-21BA751334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9" name="Freeform: Shape 398">
                <a:extLst>
                  <a:ext uri="{FF2B5EF4-FFF2-40B4-BE49-F238E27FC236}">
                    <a16:creationId xmlns:a16="http://schemas.microsoft.com/office/drawing/2014/main" id="{81B7B85A-833F-464A-939B-149F84E40E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0" name="Freeform: Shape 399">
                <a:extLst>
                  <a:ext uri="{FF2B5EF4-FFF2-40B4-BE49-F238E27FC236}">
                    <a16:creationId xmlns:a16="http://schemas.microsoft.com/office/drawing/2014/main" id="{F485BF70-0F08-4E17-AFD1-6C5C7B258B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1" name="Freeform: Shape 400">
                <a:extLst>
                  <a:ext uri="{FF2B5EF4-FFF2-40B4-BE49-F238E27FC236}">
                    <a16:creationId xmlns:a16="http://schemas.microsoft.com/office/drawing/2014/main" id="{13C387DD-897C-4282-BEED-6E0BE32860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2" name="Freeform: Shape 401">
                <a:extLst>
                  <a:ext uri="{FF2B5EF4-FFF2-40B4-BE49-F238E27FC236}">
                    <a16:creationId xmlns:a16="http://schemas.microsoft.com/office/drawing/2014/main" id="{1C79F195-D52B-4E48-A9FF-F074256119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3" name="Freeform: Shape 402">
                <a:extLst>
                  <a:ext uri="{FF2B5EF4-FFF2-40B4-BE49-F238E27FC236}">
                    <a16:creationId xmlns:a16="http://schemas.microsoft.com/office/drawing/2014/main" id="{F445D0FA-966F-400A-AC8D-8CAAF02E6A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4" name="Freeform: Shape 403">
                <a:extLst>
                  <a:ext uri="{FF2B5EF4-FFF2-40B4-BE49-F238E27FC236}">
                    <a16:creationId xmlns:a16="http://schemas.microsoft.com/office/drawing/2014/main" id="{376ECD94-6896-441C-AA44-A4F57F0219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5" name="Freeform: Shape 404">
                <a:extLst>
                  <a:ext uri="{FF2B5EF4-FFF2-40B4-BE49-F238E27FC236}">
                    <a16:creationId xmlns:a16="http://schemas.microsoft.com/office/drawing/2014/main" id="{FC92C350-CAD6-4C2E-A65E-E94F58C37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6" name="Freeform: Shape 405">
                <a:extLst>
                  <a:ext uri="{FF2B5EF4-FFF2-40B4-BE49-F238E27FC236}">
                    <a16:creationId xmlns:a16="http://schemas.microsoft.com/office/drawing/2014/main" id="{E71598A5-7F8D-4836-B6FC-F1D1582785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7" name="Freeform: Shape 406">
                <a:extLst>
                  <a:ext uri="{FF2B5EF4-FFF2-40B4-BE49-F238E27FC236}">
                    <a16:creationId xmlns:a16="http://schemas.microsoft.com/office/drawing/2014/main" id="{BDCB0F85-A6C5-4E65-8F0A-52671EB3D5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8" name="Freeform: Shape 407">
                <a:extLst>
                  <a:ext uri="{FF2B5EF4-FFF2-40B4-BE49-F238E27FC236}">
                    <a16:creationId xmlns:a16="http://schemas.microsoft.com/office/drawing/2014/main" id="{87FFBD54-2EF4-448F-96C7-157A3C6AD3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9" name="Freeform: Shape 408">
                <a:extLst>
                  <a:ext uri="{FF2B5EF4-FFF2-40B4-BE49-F238E27FC236}">
                    <a16:creationId xmlns:a16="http://schemas.microsoft.com/office/drawing/2014/main" id="{CAEA2FD7-C9B8-45B4-BEFC-977053FBB2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FF912821-388F-422F-B692-31B5E6DE7E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1" name="Freeform: Shape 410">
                <a:extLst>
                  <a:ext uri="{FF2B5EF4-FFF2-40B4-BE49-F238E27FC236}">
                    <a16:creationId xmlns:a16="http://schemas.microsoft.com/office/drawing/2014/main" id="{F263D211-562D-46EA-AE01-7B1EDBF713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2" name="Freeform: Shape 411">
                <a:extLst>
                  <a:ext uri="{FF2B5EF4-FFF2-40B4-BE49-F238E27FC236}">
                    <a16:creationId xmlns:a16="http://schemas.microsoft.com/office/drawing/2014/main" id="{800610A8-10E1-40B1-ABDE-A9D3EEADD1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3" name="Freeform: Shape 412">
                <a:extLst>
                  <a:ext uri="{FF2B5EF4-FFF2-40B4-BE49-F238E27FC236}">
                    <a16:creationId xmlns:a16="http://schemas.microsoft.com/office/drawing/2014/main" id="{764A3047-3F92-4E69-A680-416CC114BC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4" name="Freeform: Shape 413">
                <a:extLst>
                  <a:ext uri="{FF2B5EF4-FFF2-40B4-BE49-F238E27FC236}">
                    <a16:creationId xmlns:a16="http://schemas.microsoft.com/office/drawing/2014/main" id="{7F1FA955-903A-430D-A1DA-7E6E303A1B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5" name="Freeform: Shape 414">
                <a:extLst>
                  <a:ext uri="{FF2B5EF4-FFF2-40B4-BE49-F238E27FC236}">
                    <a16:creationId xmlns:a16="http://schemas.microsoft.com/office/drawing/2014/main" id="{6BC0288C-46CF-46BB-BF88-CFA8B1D85F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6" name="Freeform: Shape 415">
                <a:extLst>
                  <a:ext uri="{FF2B5EF4-FFF2-40B4-BE49-F238E27FC236}">
                    <a16:creationId xmlns:a16="http://schemas.microsoft.com/office/drawing/2014/main" id="{2867B317-CCCD-4EC7-8406-314DB7830C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7" name="Freeform: Shape 416">
                <a:extLst>
                  <a:ext uri="{FF2B5EF4-FFF2-40B4-BE49-F238E27FC236}">
                    <a16:creationId xmlns:a16="http://schemas.microsoft.com/office/drawing/2014/main" id="{3CEEC945-6738-47C2-88E6-DB29BE3EBE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79" name="Graphic 4">
              <a:extLst>
                <a:ext uri="{FF2B5EF4-FFF2-40B4-BE49-F238E27FC236}">
                  <a16:creationId xmlns:a16="http://schemas.microsoft.com/office/drawing/2014/main" id="{620CB8D1-CE41-4A5C-8FD5-DACED6553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0154385" y="4452524"/>
              <a:ext cx="1443404" cy="1443428"/>
              <a:chOff x="5734037" y="3067039"/>
              <a:chExt cx="724483" cy="724489"/>
            </a:xfrm>
            <a:grpFill/>
          </p:grpSpPr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EA5E2DDF-06EC-428F-9085-5AE5B2F33E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067039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6579F314-5DE2-47CC-A508-6E15B3B879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C969A4AD-8589-4A96-8118-DE73000C47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20A98F31-9A68-46C2-A001-8011DF7C49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9B442335-3E37-40C9-9E08-8D7931CC99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846DFE3-FEC9-4DBF-9290-F60816F8A2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9BD31C12-2164-410B-9A3A-6C1BEEA5BD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DF87D878-021F-4966-9031-5203868AA4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26284"/>
                <a:ext cx="14192" cy="14097"/>
              </a:xfrm>
              <a:custGeom>
                <a:avLst/>
                <a:gdLst>
                  <a:gd name="connsiteX0" fmla="*/ 14192 w 14192"/>
                  <a:gd name="connsiteY0" fmla="*/ 7049 h 14097"/>
                  <a:gd name="connsiteX1" fmla="*/ 7144 w 14192"/>
                  <a:gd name="connsiteY1" fmla="*/ 14097 h 14097"/>
                  <a:gd name="connsiteX2" fmla="*/ 0 w 14192"/>
                  <a:gd name="connsiteY2" fmla="*/ 7049 h 14097"/>
                  <a:gd name="connsiteX3" fmla="*/ 7049 w 14192"/>
                  <a:gd name="connsiteY3" fmla="*/ 0 h 14097"/>
                  <a:gd name="connsiteX4" fmla="*/ 14192 w 14192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A1927FB0-8581-4B00-B542-1426415D58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2628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F11076EE-3A40-4B54-B1F7-555E6831B6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4315A147-8A55-4B74-8F80-58B50585E0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C918AFBC-933F-4220-A164-BA4B40B4D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3814E64-DB41-47BE-9E6E-F40AC4A82F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12628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8 w 14097"/>
                  <a:gd name="connsiteY1" fmla="*/ 14097 h 14097"/>
                  <a:gd name="connsiteX2" fmla="*/ 0 w 14097"/>
                  <a:gd name="connsiteY2" fmla="*/ 7049 h 14097"/>
                  <a:gd name="connsiteX3" fmla="*/ 7048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6DC1BF4C-B973-4D6F-AF0E-EA5838A1DB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2628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8F9E73A9-D8DE-4FB2-BCA9-D07DD7A2E1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18543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0B2FF232-F7ED-4A4E-A36D-94E7B24F37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E058CFC5-FAB0-40DD-9B58-D7A64EF01F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B7C79FDB-284E-41FB-A93C-3A6A4F9488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706A4151-1369-4294-824A-70C8F929FC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BB9396E5-7245-48DA-AA32-5AB0842B7E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18543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066EB7EE-D151-4B68-B14C-1C54DF2B18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18543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FF4EDA4A-9471-4A70-9A00-B1A66B5E1B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24467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04799963-01EB-401F-8BFD-6CDF641B5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244677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04CB3DF6-6D3D-40C5-B741-F2D83DD79E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CA7B3897-3CBB-49E3-90EC-96E63DD9A8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E37DB1E2-1825-47B1-9E89-634473EF50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D2052410-9234-4B80-B825-7F91A5D615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24467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08E7CB48-0744-4DF2-86B6-3335F38E6A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244677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EB74DCF-332B-4BD3-B036-4A133327A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03829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91B69718-3DD4-4F38-81E1-2342692AFF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D5CE2490-5C33-412B-B444-D335E3AE8D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3328ABF3-0C84-459E-B986-7DCD455B6C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37381077-83CF-4050-A5F3-8C33C6E707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920C082F-B414-4A4B-82AB-CE86C925CA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0B3086F2-6938-4EB0-9EC8-B829D1E9F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5E9F8385-761F-44AF-8AC6-CDBA79A52D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363074"/>
                <a:ext cx="14192" cy="14097"/>
              </a:xfrm>
              <a:custGeom>
                <a:avLst/>
                <a:gdLst>
                  <a:gd name="connsiteX0" fmla="*/ 14192 w 14192"/>
                  <a:gd name="connsiteY0" fmla="*/ 7048 h 14097"/>
                  <a:gd name="connsiteX1" fmla="*/ 7144 w 14192"/>
                  <a:gd name="connsiteY1" fmla="*/ 14097 h 14097"/>
                  <a:gd name="connsiteX2" fmla="*/ 0 w 14192"/>
                  <a:gd name="connsiteY2" fmla="*/ 7048 h 14097"/>
                  <a:gd name="connsiteX3" fmla="*/ 7049 w 14192"/>
                  <a:gd name="connsiteY3" fmla="*/ 0 h 14097"/>
                  <a:gd name="connsiteX4" fmla="*/ 14192 w 14192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7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09AADCB5-90F3-4C5F-97B2-73CFF780A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ABB6628B-E9D0-4651-8570-CF1E5DB026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34C9E771-C0D9-4027-96D7-651E8B7361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380B5730-FEEA-409B-9D23-066B99E31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B4A9FBAD-235A-4A0F-8C54-15633CCAFF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363074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8 w 14097"/>
                  <a:gd name="connsiteY1" fmla="*/ 14097 h 14097"/>
                  <a:gd name="connsiteX2" fmla="*/ 0 w 14097"/>
                  <a:gd name="connsiteY2" fmla="*/ 7048 h 14097"/>
                  <a:gd name="connsiteX3" fmla="*/ 7048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BF2F6746-8E16-406D-835E-5FCE6D4F07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4FADF2DF-4564-4627-AA45-85EFB70829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2222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3D4185DD-65EF-442E-935F-90BDEB5E82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0B30569E-CF14-4DF4-AE71-046DC42001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ADC6272B-8E87-4AF5-A668-16EC7F3C4E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95404AC5-86D6-4864-BE91-84B6F66D57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0283DF22-5559-4FAB-A06F-CDB1F9C996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F82E770A-E6CC-441E-A6A9-47A33BF503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32C89056-2DB3-4565-8418-63EE598E0C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067039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6953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A81C1B01-00CC-4C39-A005-8544974B93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EC8F3F3D-5E7B-4168-BA7B-09B22C878A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9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B09AD41-8582-44F1-A4DB-8C4ECC1D6A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EEF98626-AA8E-4ABF-A29A-89C159D70B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6953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048" y="0"/>
                      <a:pt x="6953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8A910E73-8115-449D-91BC-4BFD85100B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067039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2BA84EC5-ADB4-412B-9D7F-785CA24046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26281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1EAEE025-D974-498D-B276-E887588BFB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C0A6777F-C322-4CFA-B4FA-C98FF4CBF6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6C45B00F-D649-44DC-9CB3-04C5A6CB86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14D681DB-7395-46C8-A277-8D5478BA84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26281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2FF0C982-758E-46DD-88BE-0B1087F201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2628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3AC91889-4175-4937-A495-37094F3EEB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185433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79B67AE9-E5D6-4FA2-AFB6-73EB86009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DA158CC5-EE56-492A-A095-77324472D8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2547278D-FC88-4AB6-8C3C-EEF9282F3E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D0EC49A0-0827-49E5-89C4-F56299A5DF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18543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9B2514B8-CBE5-40F8-85F8-8B9D514F53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185432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89206225-1385-42CD-A435-03C6731B51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244676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516C97D0-ECDA-4BE7-B7B0-104FBAC6E4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79F18E51-9DC0-4458-85F4-8DB85B23C1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18150D47-30EF-4F80-A28C-F206A8E152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146AF03-B828-49EB-A7CE-81D57EA9BB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244676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7CD96A2B-A3CD-4992-97C7-7F47A2A399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24467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D0A0D10A-D5BB-4580-91C6-15338B079C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03829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2B73C84D-0C6C-4AF8-9DAB-89DF1E4F89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DD66FFFF-5665-44A0-AA5E-7220E985AC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477FB038-24D7-43B0-955A-DCC0332B5D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BA17227F-E9D3-4A51-9DF0-DFD909AB3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55E6B883-1C1C-40DF-A620-22CC48A9A1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03829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07EC08BD-662A-486F-BA39-0A9F368A63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363072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31A6E4DA-A497-400B-ADFB-11B80E5E0D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CDD443E5-430F-4F57-A4ED-2BCF8E0C7C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F736045A-DB37-4982-96ED-70BEEEC7CF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C1805AD9-942F-480F-A92D-B71F17B653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363072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F35A6E50-B827-447C-A1E3-243CB09BB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363074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8A99C9B0-BE26-498B-BF80-39E5CC621E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69" y="342222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3699857B-7AC7-4686-91B1-0F634DB5A0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EAD66306-06A7-4198-B997-F9B8B8AF84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5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173378AC-6515-495C-A818-4A41463E4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14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A9203926-2967-431A-9A3A-80ADDF9A2D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0" y="342222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C0F60567-9012-4A1A-81DF-87B661B62F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0" y="34222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0C1BE4E4-B943-411F-A103-BCDC29AF0E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481374"/>
                <a:ext cx="14192" cy="14096"/>
              </a:xfrm>
              <a:custGeom>
                <a:avLst/>
                <a:gdLst>
                  <a:gd name="connsiteX0" fmla="*/ 14192 w 14192"/>
                  <a:gd name="connsiteY0" fmla="*/ 7049 h 14096"/>
                  <a:gd name="connsiteX1" fmla="*/ 7144 w 14192"/>
                  <a:gd name="connsiteY1" fmla="*/ 14097 h 14096"/>
                  <a:gd name="connsiteX2" fmla="*/ 0 w 14192"/>
                  <a:gd name="connsiteY2" fmla="*/ 7049 h 14096"/>
                  <a:gd name="connsiteX3" fmla="*/ 7049 w 14192"/>
                  <a:gd name="connsiteY3" fmla="*/ 0 h 14096"/>
                  <a:gd name="connsiteX4" fmla="*/ 14192 w 14192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9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1049"/>
                      <a:pt x="0" y="7049"/>
                    </a:cubicBezTo>
                    <a:cubicBezTo>
                      <a:pt x="0" y="3048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8F230BF9-4B8A-4479-B197-83AA90D84C3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F64D3FA3-2702-4732-A545-29A65184D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59DE7572-DB33-4A77-B082-96E36A6196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A2B8418A-24D1-4998-949F-BAEBE54CA3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596AFA95-4288-45C6-8385-D30F8C8221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481374"/>
                <a:ext cx="14097" cy="14097"/>
              </a:xfrm>
              <a:custGeom>
                <a:avLst/>
                <a:gdLst>
                  <a:gd name="connsiteX0" fmla="*/ 14097 w 14097"/>
                  <a:gd name="connsiteY0" fmla="*/ 7049 h 14097"/>
                  <a:gd name="connsiteX1" fmla="*/ 7049 w 14097"/>
                  <a:gd name="connsiteY1" fmla="*/ 14097 h 14097"/>
                  <a:gd name="connsiteX2" fmla="*/ 0 w 14097"/>
                  <a:gd name="connsiteY2" fmla="*/ 7049 h 14097"/>
                  <a:gd name="connsiteX3" fmla="*/ 7049 w 14097"/>
                  <a:gd name="connsiteY3" fmla="*/ 0 h 14097"/>
                  <a:gd name="connsiteX4" fmla="*/ 14097 w 14097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061C74E7-2DA4-47FE-A604-4CAE7426A2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49948CD9-6639-4D61-84AD-9888621969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4062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E50D3989-13DF-4E94-9702-7CA27CE585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DBA4DD0C-2E69-4365-8750-37BF2BD8A2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38B2F783-8850-437D-AD52-62F4EFE868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6C32D6E8-869E-4CBF-9409-124D3FAD39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28C44847-ACE1-4D0D-B2B1-5E433166E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540620"/>
                <a:ext cx="14097" cy="14097"/>
              </a:xfrm>
              <a:custGeom>
                <a:avLst/>
                <a:gdLst>
                  <a:gd name="connsiteX0" fmla="*/ 14097 w 14097"/>
                  <a:gd name="connsiteY0" fmla="*/ 7048 h 14097"/>
                  <a:gd name="connsiteX1" fmla="*/ 7049 w 14097"/>
                  <a:gd name="connsiteY1" fmla="*/ 14097 h 14097"/>
                  <a:gd name="connsiteX2" fmla="*/ 0 w 14097"/>
                  <a:gd name="connsiteY2" fmla="*/ 7048 h 14097"/>
                  <a:gd name="connsiteX3" fmla="*/ 7049 w 14097"/>
                  <a:gd name="connsiteY3" fmla="*/ 0 h 14097"/>
                  <a:gd name="connsiteX4" fmla="*/ 14097 w 14097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400A772C-C03A-42DC-B0A7-F0DFC7F83D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4062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BF55ACF2-1DAF-4BAD-98D9-7B7411406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8" y="359977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B8457AE1-96AA-479D-B76B-E62113204B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1C4F22AD-9264-4746-9908-F88858B7FA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3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9B25671A-8A56-49F6-802A-1CBA58FF8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A8875C06-A53D-4C2E-AAB0-2FBC5A1678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6F5F71D6-3D74-4013-8BD6-7E52F6DE50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59977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B41736BF-619F-402B-B70E-089811060A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59977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51A1F261-EEC0-4F95-B854-1454E3CF3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7" y="3659014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F7DE06E0-C362-485D-8F89-44FDBBAFF8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2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54822EF5-4772-42F0-A59B-04AB882D7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2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712CE3F4-4BC0-495F-9973-C58EC6CD6A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11274400-B083-4CEF-804B-9EBF7CCAAD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8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9945F450-B42E-4DA2-9C76-BA1F38AF31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3" y="3659014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A853A096-C1AB-4E3C-8B35-D682A008A5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4" y="365901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75F8D171-62A5-4073-97CB-4E59015698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39" y="3718165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DC99FCCD-BBB6-40F1-B331-659509ED7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60E3381B-598B-490B-8F81-584CB96089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4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5B8A6BEE-872E-41B4-AAF7-121594E054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7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BF66EF2A-00A9-46F3-9710-6ADBD3D544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29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A0432490-5DE8-4D81-B39C-B44CE1C47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74" y="3718165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8 w 14097"/>
                  <a:gd name="connsiteY1" fmla="*/ 14097 h 14096"/>
                  <a:gd name="connsiteX2" fmla="*/ 0 w 14097"/>
                  <a:gd name="connsiteY2" fmla="*/ 7048 h 14096"/>
                  <a:gd name="connsiteX3" fmla="*/ 7048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D48F6BC8-EABA-4287-8FCC-8BC7CD06DF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25" y="3718165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623E8D30-1C78-41D4-97C9-63646BD99E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34040" y="3777410"/>
                <a:ext cx="14192" cy="14096"/>
              </a:xfrm>
              <a:custGeom>
                <a:avLst/>
                <a:gdLst>
                  <a:gd name="connsiteX0" fmla="*/ 14192 w 14192"/>
                  <a:gd name="connsiteY0" fmla="*/ 7048 h 14096"/>
                  <a:gd name="connsiteX1" fmla="*/ 7144 w 14192"/>
                  <a:gd name="connsiteY1" fmla="*/ 14097 h 14096"/>
                  <a:gd name="connsiteX2" fmla="*/ 0 w 14192"/>
                  <a:gd name="connsiteY2" fmla="*/ 7048 h 14096"/>
                  <a:gd name="connsiteX3" fmla="*/ 7049 w 14192"/>
                  <a:gd name="connsiteY3" fmla="*/ 0 h 14096"/>
                  <a:gd name="connsiteX4" fmla="*/ 14192 w 14192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192" h="14096">
                    <a:moveTo>
                      <a:pt x="14192" y="7048"/>
                    </a:moveTo>
                    <a:cubicBezTo>
                      <a:pt x="14192" y="10954"/>
                      <a:pt x="11049" y="14097"/>
                      <a:pt x="7144" y="14097"/>
                    </a:cubicBezTo>
                    <a:cubicBezTo>
                      <a:pt x="3239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192" y="3143"/>
                      <a:pt x="14192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C3167F67-0621-408A-A29A-A4536450C3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793285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9A19AC3E-362D-4172-97EF-45598CB5FF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852436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5B76F033-FB8A-48DB-8951-F527972A6E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11683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E832F524-84B7-44E4-9494-0969759A2D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970835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05782180-F16A-4A8B-A276-5E38F741B7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30082" y="3777410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9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9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34157406-E447-440D-9BCB-CA3D365A00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89231" y="3777408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36D42F35-9B1B-469C-999F-7CEB42F4C8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481374"/>
                <a:ext cx="14097" cy="14096"/>
              </a:xfrm>
              <a:custGeom>
                <a:avLst/>
                <a:gdLst>
                  <a:gd name="connsiteX0" fmla="*/ 14097 w 14097"/>
                  <a:gd name="connsiteY0" fmla="*/ 7049 h 14096"/>
                  <a:gd name="connsiteX1" fmla="*/ 7049 w 14097"/>
                  <a:gd name="connsiteY1" fmla="*/ 14097 h 14096"/>
                  <a:gd name="connsiteX2" fmla="*/ 0 w 14097"/>
                  <a:gd name="connsiteY2" fmla="*/ 7049 h 14096"/>
                  <a:gd name="connsiteX3" fmla="*/ 7049 w 14097"/>
                  <a:gd name="connsiteY3" fmla="*/ 0 h 14096"/>
                  <a:gd name="connsiteX4" fmla="*/ 14097 w 14097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8A4EEFF2-05CF-4C27-B386-A0E5DCD63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ED3EEF5A-B20A-42C7-A575-5E2655BA88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9 w 14096"/>
                  <a:gd name="connsiteY1" fmla="*/ 14097 h 14096"/>
                  <a:gd name="connsiteX2" fmla="*/ 0 w 14096"/>
                  <a:gd name="connsiteY2" fmla="*/ 7049 h 14096"/>
                  <a:gd name="connsiteX3" fmla="*/ 7049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A46A893E-1A0C-40BF-AB34-831A41DDCA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6157AAD3-7E95-41BF-8073-F6F78BA164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481374"/>
                <a:ext cx="14096" cy="14096"/>
              </a:xfrm>
              <a:custGeom>
                <a:avLst/>
                <a:gdLst>
                  <a:gd name="connsiteX0" fmla="*/ 14097 w 14096"/>
                  <a:gd name="connsiteY0" fmla="*/ 7049 h 14096"/>
                  <a:gd name="connsiteX1" fmla="*/ 7048 w 14096"/>
                  <a:gd name="connsiteY1" fmla="*/ 14097 h 14096"/>
                  <a:gd name="connsiteX2" fmla="*/ 0 w 14096"/>
                  <a:gd name="connsiteY2" fmla="*/ 7049 h 14096"/>
                  <a:gd name="connsiteX3" fmla="*/ 7048 w 14096"/>
                  <a:gd name="connsiteY3" fmla="*/ 0 h 14096"/>
                  <a:gd name="connsiteX4" fmla="*/ 14097 w 14096"/>
                  <a:gd name="connsiteY4" fmla="*/ 7049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9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9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24E5F5D2-D8B5-4D70-B617-B5029CA641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481373"/>
                <a:ext cx="14096" cy="14097"/>
              </a:xfrm>
              <a:custGeom>
                <a:avLst/>
                <a:gdLst>
                  <a:gd name="connsiteX0" fmla="*/ 14097 w 14096"/>
                  <a:gd name="connsiteY0" fmla="*/ 7049 h 14097"/>
                  <a:gd name="connsiteX1" fmla="*/ 7048 w 14096"/>
                  <a:gd name="connsiteY1" fmla="*/ 14097 h 14097"/>
                  <a:gd name="connsiteX2" fmla="*/ 0 w 14096"/>
                  <a:gd name="connsiteY2" fmla="*/ 7049 h 14097"/>
                  <a:gd name="connsiteX3" fmla="*/ 7048 w 14096"/>
                  <a:gd name="connsiteY3" fmla="*/ 0 h 14097"/>
                  <a:gd name="connsiteX4" fmla="*/ 14097 w 14096"/>
                  <a:gd name="connsiteY4" fmla="*/ 7049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9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9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E04ECE8A-8657-4D32-AD7E-B1058D0F7F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40622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57990A80-1E83-4C43-B61D-4CB71B2CD7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40623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82226514-799A-43F7-A5A3-6753D7BE8C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406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092572FA-6D1F-42B1-BEE7-46DC341D2B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4062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F7870CB6-417E-416A-8307-E48C0A6A2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4063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F1EFCC94-4633-4464-8D4C-2EF4454D93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40631"/>
                <a:ext cx="14096" cy="14097"/>
              </a:xfrm>
              <a:custGeom>
                <a:avLst/>
                <a:gdLst>
                  <a:gd name="connsiteX0" fmla="*/ 14097 w 14096"/>
                  <a:gd name="connsiteY0" fmla="*/ 7048 h 14097"/>
                  <a:gd name="connsiteX1" fmla="*/ 7048 w 14096"/>
                  <a:gd name="connsiteY1" fmla="*/ 14097 h 14097"/>
                  <a:gd name="connsiteX2" fmla="*/ 0 w 14096"/>
                  <a:gd name="connsiteY2" fmla="*/ 7048 h 14097"/>
                  <a:gd name="connsiteX3" fmla="*/ 7048 w 14096"/>
                  <a:gd name="connsiteY3" fmla="*/ 0 h 14097"/>
                  <a:gd name="connsiteX4" fmla="*/ 14097 w 14096"/>
                  <a:gd name="connsiteY4" fmla="*/ 7048 h 14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7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37B2F8A5-8637-4CCA-B44D-8844E6019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599781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B0EA5452-15FD-43AB-8AC3-3C5C9BB2D5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0CFF3735-E718-4E54-A53D-B56B16207B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6087547-39E2-4056-8173-171D1B1D7C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599781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B5C5BAD6-F152-46DD-87A7-62F3BDB9D4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599780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3B07F977-B52E-43E1-8030-6B46F7E807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59978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3120570F-B852-4D3C-8E2C-965B514435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659026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019A7E82-47E0-4A90-BB03-E662E4F828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623437BB-CD62-411D-B155-CF1B830F0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3DC4DD6A-A1ED-41B9-99FB-4D75C409AB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E6F33FC1-BFE0-4A5D-9675-2DAFE11277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CC7BBB4D-B45F-4D85-ADB0-AE2D0E8441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65902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BF25838A-853B-4F5F-A10F-CD54217F02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6" y="3718177"/>
                <a:ext cx="14097" cy="14096"/>
              </a:xfrm>
              <a:custGeom>
                <a:avLst/>
                <a:gdLst>
                  <a:gd name="connsiteX0" fmla="*/ 14097 w 14097"/>
                  <a:gd name="connsiteY0" fmla="*/ 7048 h 14096"/>
                  <a:gd name="connsiteX1" fmla="*/ 7049 w 14097"/>
                  <a:gd name="connsiteY1" fmla="*/ 14097 h 14096"/>
                  <a:gd name="connsiteX2" fmla="*/ 0 w 14097"/>
                  <a:gd name="connsiteY2" fmla="*/ 7048 h 14096"/>
                  <a:gd name="connsiteX3" fmla="*/ 7049 w 14097"/>
                  <a:gd name="connsiteY3" fmla="*/ 0 h 14096"/>
                  <a:gd name="connsiteX4" fmla="*/ 14097 w 14097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C471161E-04D5-495C-9104-22CF3ED824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7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DFDFEF08-9D16-47C5-B413-C7BA090E9F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7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9 w 14096"/>
                  <a:gd name="connsiteY1" fmla="*/ 14097 h 14096"/>
                  <a:gd name="connsiteX2" fmla="*/ 0 w 14096"/>
                  <a:gd name="connsiteY2" fmla="*/ 7048 h 14096"/>
                  <a:gd name="connsiteX3" fmla="*/ 7049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9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9" y="0"/>
                    </a:cubicBezTo>
                    <a:cubicBezTo>
                      <a:pt x="10859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254CA655-0F8E-46A3-AE85-F020BB071F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2" y="3718177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A631A92A-3002-4BD3-B9AF-B0D7EF77E6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68" y="3718172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858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FCB0D363-B41D-4BB8-8F85-D183BF85BF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17" y="3718176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54"/>
                      <a:pt x="10954" y="14097"/>
                      <a:pt x="7048" y="14097"/>
                    </a:cubicBezTo>
                    <a:cubicBezTo>
                      <a:pt x="3143" y="14097"/>
                      <a:pt x="0" y="10954"/>
                      <a:pt x="0" y="7048"/>
                    </a:cubicBezTo>
                    <a:cubicBezTo>
                      <a:pt x="0" y="3143"/>
                      <a:pt x="3143" y="0"/>
                      <a:pt x="7048" y="0"/>
                    </a:cubicBezTo>
                    <a:cubicBezTo>
                      <a:pt x="10954" y="0"/>
                      <a:pt x="14097" y="3143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097B2CE1-2117-42A1-B721-1FD442E686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148472" y="3777419"/>
                <a:ext cx="14097" cy="14099"/>
              </a:xfrm>
              <a:custGeom>
                <a:avLst/>
                <a:gdLst>
                  <a:gd name="connsiteX0" fmla="*/ 14097 w 14097"/>
                  <a:gd name="connsiteY0" fmla="*/ 7051 h 14099"/>
                  <a:gd name="connsiteX1" fmla="*/ 7049 w 14097"/>
                  <a:gd name="connsiteY1" fmla="*/ 14099 h 14099"/>
                  <a:gd name="connsiteX2" fmla="*/ 0 w 14097"/>
                  <a:gd name="connsiteY2" fmla="*/ 7051 h 14099"/>
                  <a:gd name="connsiteX3" fmla="*/ 7049 w 14097"/>
                  <a:gd name="connsiteY3" fmla="*/ 2 h 14099"/>
                  <a:gd name="connsiteX4" fmla="*/ 14097 w 14097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7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300878E3-A086-4922-AD6A-2D2A94CA2F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07622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73F37BA0-1202-4528-973C-06E260C8B7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266868" y="377741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9 w 14096"/>
                  <a:gd name="connsiteY1" fmla="*/ 14099 h 14099"/>
                  <a:gd name="connsiteX2" fmla="*/ 0 w 14096"/>
                  <a:gd name="connsiteY2" fmla="*/ 7051 h 14099"/>
                  <a:gd name="connsiteX3" fmla="*/ 7049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9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9" y="2"/>
                    </a:cubicBezTo>
                    <a:cubicBezTo>
                      <a:pt x="10859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98FCD65C-13F5-4B2B-B39B-7153A0F64C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26024" y="3777383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954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AED6E0B7-C4E5-47DB-B2F4-A6130DA93F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385287" y="3777429"/>
                <a:ext cx="14096" cy="14099"/>
              </a:xfrm>
              <a:custGeom>
                <a:avLst/>
                <a:gdLst>
                  <a:gd name="connsiteX0" fmla="*/ 14097 w 14096"/>
                  <a:gd name="connsiteY0" fmla="*/ 7051 h 14099"/>
                  <a:gd name="connsiteX1" fmla="*/ 7048 w 14096"/>
                  <a:gd name="connsiteY1" fmla="*/ 14099 h 14099"/>
                  <a:gd name="connsiteX2" fmla="*/ 0 w 14096"/>
                  <a:gd name="connsiteY2" fmla="*/ 7051 h 14099"/>
                  <a:gd name="connsiteX3" fmla="*/ 7048 w 14096"/>
                  <a:gd name="connsiteY3" fmla="*/ 2 h 14099"/>
                  <a:gd name="connsiteX4" fmla="*/ 14097 w 14096"/>
                  <a:gd name="connsiteY4" fmla="*/ 7051 h 14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9">
                    <a:moveTo>
                      <a:pt x="14097" y="7051"/>
                    </a:moveTo>
                    <a:cubicBezTo>
                      <a:pt x="14097" y="10956"/>
                      <a:pt x="10954" y="14099"/>
                      <a:pt x="7048" y="14099"/>
                    </a:cubicBezTo>
                    <a:cubicBezTo>
                      <a:pt x="3143" y="14099"/>
                      <a:pt x="0" y="10956"/>
                      <a:pt x="0" y="7051"/>
                    </a:cubicBezTo>
                    <a:cubicBezTo>
                      <a:pt x="0" y="3145"/>
                      <a:pt x="3143" y="2"/>
                      <a:pt x="7048" y="2"/>
                    </a:cubicBezTo>
                    <a:cubicBezTo>
                      <a:pt x="10858" y="-93"/>
                      <a:pt x="14097" y="3145"/>
                      <a:pt x="14097" y="70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F6A91E1B-7F17-409B-8020-6F9E259D1C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444424" y="3777424"/>
                <a:ext cx="14096" cy="14096"/>
              </a:xfrm>
              <a:custGeom>
                <a:avLst/>
                <a:gdLst>
                  <a:gd name="connsiteX0" fmla="*/ 14097 w 14096"/>
                  <a:gd name="connsiteY0" fmla="*/ 7048 h 14096"/>
                  <a:gd name="connsiteX1" fmla="*/ 7048 w 14096"/>
                  <a:gd name="connsiteY1" fmla="*/ 14097 h 14096"/>
                  <a:gd name="connsiteX2" fmla="*/ 0 w 14096"/>
                  <a:gd name="connsiteY2" fmla="*/ 7048 h 14096"/>
                  <a:gd name="connsiteX3" fmla="*/ 7048 w 14096"/>
                  <a:gd name="connsiteY3" fmla="*/ 0 h 14096"/>
                  <a:gd name="connsiteX4" fmla="*/ 14097 w 14096"/>
                  <a:gd name="connsiteY4" fmla="*/ 7048 h 14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96" h="14096">
                    <a:moveTo>
                      <a:pt x="14097" y="7048"/>
                    </a:moveTo>
                    <a:cubicBezTo>
                      <a:pt x="14097" y="10941"/>
                      <a:pt x="10941" y="14097"/>
                      <a:pt x="7048" y="14097"/>
                    </a:cubicBezTo>
                    <a:cubicBezTo>
                      <a:pt x="3156" y="14097"/>
                      <a:pt x="0" y="10941"/>
                      <a:pt x="0" y="7048"/>
                    </a:cubicBezTo>
                    <a:cubicBezTo>
                      <a:pt x="0" y="3156"/>
                      <a:pt x="3156" y="0"/>
                      <a:pt x="7048" y="0"/>
                    </a:cubicBezTo>
                    <a:cubicBezTo>
                      <a:pt x="10941" y="0"/>
                      <a:pt x="14097" y="3156"/>
                      <a:pt x="14097" y="704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1462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0CCC791-94D7-4BB8-9EDF-423CEA1F6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811A993A-52C8-4BC6-BFBC-62C21A66A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52429" y="1191253"/>
            <a:ext cx="1517427" cy="1517433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7EE599A-6CA0-4BAE-9FE4-66A13557F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6CA298D-E89C-4DD9-BC1E-85D6D271B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842847C-3D21-4D7B-83EE-69306D568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168A295-1E14-4EB6-B4A5-3B260610A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8DE5630-9650-46DF-9B28-7C88B9FF8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ADAFEBF-A533-43D8-91D3-4F73B51BEA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BA43A2C-8819-4220-A7FA-C12A30AD83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F4F4521-2962-4E10-A9CC-AA2A6DA36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9A12088-833B-41BB-A044-DFAE5F562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EA73B4D-E5FD-4DB1-A1FB-633E4C3499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146519D-F64D-4B51-95AD-81568D162E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79C974-C459-4F1D-920C-4DDFEB648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C079155-A959-450B-ACA3-D37017E30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8EFA3AE2-4D79-490F-B649-047F36E56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74375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F1F73C6-5691-4700-AFC4-DA3660397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18348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6F9D4BC-F300-47FA-BC0D-DD9EF194B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488157" y="706359"/>
            <a:ext cx="9630666" cy="5441743"/>
            <a:chOff x="1280667" y="677669"/>
            <a:chExt cx="9857233" cy="565105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BAB6C56-3D38-4923-996E-BD474BBB9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80667" y="677669"/>
              <a:ext cx="9857233" cy="5651056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0CD21DB-082D-417D-A5AB-FC838AF9D9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80667" y="677669"/>
              <a:ext cx="9857233" cy="565105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FD1A38E-8AB7-41BC-A46E-8734D6B35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5" b="-1"/>
          <a:stretch/>
        </p:blipFill>
        <p:spPr>
          <a:xfrm>
            <a:off x="1395255" y="697536"/>
            <a:ext cx="9756173" cy="5597891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20510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5C3E7-50F3-4130-900F-2C38AE48D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AE6308A-4608-4274-966E-9995F8A494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5450" y="2143919"/>
            <a:ext cx="8801100" cy="3714750"/>
          </a:xfrm>
        </p:spPr>
      </p:pic>
    </p:spTree>
    <p:extLst>
      <p:ext uri="{BB962C8B-B14F-4D97-AF65-F5344CB8AC3E}">
        <p14:creationId xmlns:p14="http://schemas.microsoft.com/office/powerpoint/2010/main" val="419292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0CCC791-94D7-4BB8-9EDF-423CEA1F6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73F38E8-7222-498E-8007-9C1339AA5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7955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2170AF3-61AC-4086-B07D-81FDC0917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1929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BA53ACC-5E7A-47CA-AFB6-3EDE695A3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72668" y="1090454"/>
            <a:ext cx="9417090" cy="5182756"/>
            <a:chOff x="1672668" y="1090453"/>
            <a:chExt cx="9465232" cy="5238271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BAB6C56-3D38-4923-996E-BD474BBB9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2668" y="1090453"/>
              <a:ext cx="9465232" cy="5238271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0CD21DB-082D-417D-A5AB-FC838AF9D9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2668" y="1090453"/>
              <a:ext cx="9465232" cy="5238271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>
                  <a:alpha val="9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9A53C68-00B3-4395-9A3F-3730AC99ED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54" b="-1"/>
          <a:stretch/>
        </p:blipFill>
        <p:spPr>
          <a:xfrm>
            <a:off x="1280667" y="677667"/>
            <a:ext cx="4982031" cy="577908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9" name="Graphic 212">
            <a:extLst>
              <a:ext uri="{FF2B5EF4-FFF2-40B4-BE49-F238E27FC236}">
                <a16:creationId xmlns:a16="http://schemas.microsoft.com/office/drawing/2014/main" id="{7BD8AB83-2763-4392-B4B9-049CDF1F6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26883" y="168141"/>
            <a:ext cx="755837" cy="755837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1" name="Graphic 212">
            <a:extLst>
              <a:ext uri="{FF2B5EF4-FFF2-40B4-BE49-F238E27FC236}">
                <a16:creationId xmlns:a16="http://schemas.microsoft.com/office/drawing/2014/main" id="{480F071C-C35C-4CE1-8EE5-8ED96E2F4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26883" y="168141"/>
            <a:ext cx="755837" cy="755837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pic>
        <p:nvPicPr>
          <p:cNvPr id="18" name="Content Placeholder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495F6AD-CEBE-42D5-81A8-080BB425B7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23" b="1"/>
          <a:stretch/>
        </p:blipFill>
        <p:spPr>
          <a:xfrm>
            <a:off x="6400801" y="649217"/>
            <a:ext cx="4948372" cy="577908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559608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9EF28CF-E453-4E58-A07B-0326E083A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>
            <a:normAutofit/>
          </a:bodyPr>
          <a:lstStyle/>
          <a:p>
            <a:r>
              <a:rPr lang="en-IN" dirty="0"/>
              <a:t>BACK END	</a:t>
            </a:r>
          </a:p>
        </p:txBody>
      </p:sp>
      <p:sp>
        <p:nvSpPr>
          <p:cNvPr id="56" name="Freeform: Shape 12">
            <a:extLst>
              <a:ext uri="{FF2B5EF4-FFF2-40B4-BE49-F238E27FC236}">
                <a16:creationId xmlns:a16="http://schemas.microsoft.com/office/drawing/2014/main" id="{AAD42DD4-86F6-4FD2-869F-32D35E310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1037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57" name="Freeform: Shape 14">
            <a:extLst>
              <a:ext uri="{FF2B5EF4-FFF2-40B4-BE49-F238E27FC236}">
                <a16:creationId xmlns:a16="http://schemas.microsoft.com/office/drawing/2014/main" id="{4C36B8C5-0DEB-41B5-911D-572E2E835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16069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16">
            <a:extLst>
              <a:ext uri="{FF2B5EF4-FFF2-40B4-BE49-F238E27FC236}">
                <a16:creationId xmlns:a16="http://schemas.microsoft.com/office/drawing/2014/main" id="{5D1FF148-6725-4278-A9A8-A9A6A3F26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9" name="Oval 18">
            <a:extLst>
              <a:ext uri="{FF2B5EF4-FFF2-40B4-BE49-F238E27FC236}">
                <a16:creationId xmlns:a16="http://schemas.microsoft.com/office/drawing/2014/main" id="{B247507B-4D21-4FF7-B49C-239309CF2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0" name="Content Placeholder 4">
            <a:extLst>
              <a:ext uri="{FF2B5EF4-FFF2-40B4-BE49-F238E27FC236}">
                <a16:creationId xmlns:a16="http://schemas.microsoft.com/office/drawing/2014/main" id="{F6B00DFF-A103-4CE6-9294-EF37C95D72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78509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0696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EC28-F26B-4888-A044-A228BE75D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Design</a:t>
            </a:r>
          </a:p>
        </p:txBody>
      </p:sp>
      <p:pic>
        <p:nvPicPr>
          <p:cNvPr id="8" name="Content Placeholder 11">
            <a:extLst>
              <a:ext uri="{FF2B5EF4-FFF2-40B4-BE49-F238E27FC236}">
                <a16:creationId xmlns:a16="http://schemas.microsoft.com/office/drawing/2014/main" id="{D87FD37F-8E14-4821-A7F6-8880AC31B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673" y="1825625"/>
            <a:ext cx="3881865" cy="4733733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CE19E96-53E6-49A6-AA25-5867DDD96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19740" y="1825625"/>
            <a:ext cx="4483553" cy="473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750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D5946-E5D3-4C31-838A-7672B4D494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26549"/>
            <a:ext cx="9564210" cy="1292363"/>
          </a:xfrm>
        </p:spPr>
        <p:txBody>
          <a:bodyPr/>
          <a:lstStyle/>
          <a:p>
            <a:r>
              <a:rPr lang="en-IN" dirty="0"/>
              <a:t>Acknowledgment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6AE666E-6561-4EA3-AAEE-4A82D02C95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42618"/>
            <a:ext cx="9144000" cy="29829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,  THE MEMBERS OF GROUP 5 , would like to express our sincere  thanks to  SUMIT KUMAR SIR for HIS valuable guidance and support in completing our project.</a:t>
            </a:r>
          </a:p>
          <a:p>
            <a:endParaRPr lang="en-US" dirty="0"/>
          </a:p>
          <a:p>
            <a:r>
              <a:rPr lang="en-US" dirty="0"/>
              <a:t>APART FROM THIS WE WOULD ALSO LIKE TO EXPRESS OUR GRATITUDE TOWARDS THE EXTERNALS FOR PROVIDING THEIR VALUABLE TIME TO ANALYZING OUR PROJECT.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46195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Oval 9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DAA82-2543-4E93-B333-3CCF31C23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Thank You</a:t>
            </a:r>
          </a:p>
        </p:txBody>
      </p:sp>
      <p:grpSp>
        <p:nvGrpSpPr>
          <p:cNvPr id="12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0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tx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1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tx1">
              <a:alpha val="60000"/>
            </a:schemeClr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6FFFE-E758-47ED-9CDA-A1EF59911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7167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D72A4A-771D-4FE0-A07E-D0DAF4D6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448" y="447277"/>
            <a:ext cx="3294813" cy="5911481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BB7246-8AFD-47FC-A1F4-491E0167E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9940" y="438890"/>
            <a:ext cx="3294813" cy="591148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A6DF2E7-0906-4F1E-9B28-48B1A4D8E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3787" y="308343"/>
            <a:ext cx="3294813" cy="591148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Graphic 212">
            <a:extLst>
              <a:ext uri="{FF2B5EF4-FFF2-40B4-BE49-F238E27FC236}">
                <a16:creationId xmlns:a16="http://schemas.microsoft.com/office/drawing/2014/main" id="{684FEC42-F70A-4505-A5DF-EC67268FE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841" y="49924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7D10AF26-17A2-4FA8-824A-F78507AF6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841" y="49924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0EEEC-11D6-4C0E-9DC3-AEB575BCA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105985" cy="4238118"/>
          </a:xfrm>
        </p:spPr>
        <p:txBody>
          <a:bodyPr>
            <a:normAutofit/>
          </a:bodyPr>
          <a:lstStyle/>
          <a:p>
            <a:r>
              <a:rPr lang="en-IN" dirty="0"/>
              <a:t> Contents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DDD949C-8FE3-4F60-A7FB-664B4CBCFD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3044474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45210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8" name="Rectangle 22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6B25B9-0776-40F9-8C01-844A5816A2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91" r="1" b="1"/>
          <a:stretch/>
        </p:blipFill>
        <p:spPr>
          <a:xfrm>
            <a:off x="2511713" y="3104705"/>
            <a:ext cx="3634674" cy="3217333"/>
          </a:xfrm>
          <a:prstGeom prst="rect">
            <a:avLst/>
          </a:prstGeom>
        </p:spPr>
      </p:pic>
      <p:grpSp>
        <p:nvGrpSpPr>
          <p:cNvPr id="230" name="Group 229">
            <a:extLst>
              <a:ext uri="{FF2B5EF4-FFF2-40B4-BE49-F238E27FC236}">
                <a16:creationId xmlns:a16="http://schemas.microsoft.com/office/drawing/2014/main" id="{89C6B508-0B2C-4D80-99F6-BC8C9C693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EA54034F-F9B1-4048-9AEF-C7AB99053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F583F029-E06B-49B5-9779-2E8CEFD77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34" name="Rectangle 233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F357E2-7FE0-4868-8F2F-FF890EE3E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What is Reise Car?</a:t>
            </a:r>
          </a:p>
        </p:txBody>
      </p:sp>
      <p:grpSp>
        <p:nvGrpSpPr>
          <p:cNvPr id="236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0" name="Graphic 38">
            <a:extLst>
              <a:ext uri="{FF2B5EF4-FFF2-40B4-BE49-F238E27FC236}">
                <a16:creationId xmlns:a16="http://schemas.microsoft.com/office/drawing/2014/main" id="{36C5CE76-F42E-4B75-84C4-A9B2C8CE8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>
              <a:alpha val="60000"/>
            </a:schemeClr>
          </a:solidFill>
        </p:grpSpPr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62D2BF9-9B3C-4B4B-B525-BFABA8B44A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5022D0D2-0602-4CB2-97D5-418641B4F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4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9" name="Graphic 4">
            <a:extLst>
              <a:ext uri="{FF2B5EF4-FFF2-40B4-BE49-F238E27FC236}">
                <a16:creationId xmlns:a16="http://schemas.microsoft.com/office/drawing/2014/main" id="{DDFA5A3F-B050-4826-ACB4-F634DD12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45D7489-248E-4EB2-A887-30A9C396E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B6BF832-C29A-4992-8772-6B33118C5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5E06C84D-D026-40FC-A1FB-0482450B6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2D9620B-AA48-430C-BACC-01BF1B128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C7842E4-3E00-4846-B285-345F6B324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120E203-7898-4AE9-A9E5-F5C364415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06A5C8C3-E77D-410A-8D95-0B15B8E61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8E9CE1FB-B266-47D2-A0AC-79D1DDBAA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B8862FCB-5370-44C9-803F-017FF8939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D1EC218E-7E2A-4304-96EA-1A7AA046E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C6904051-0B1B-4340-8A1F-FC345A500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8D8B68CD-1F5B-4E19-A474-4290A7386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A219F1BA-F2AD-4C0B-B881-AF7702BFA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794A4-3E35-4DE1-9450-B5826E838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r>
              <a:rPr lang="en-IN" sz="2400"/>
              <a:t>It is a website which helps us in finding people around us willing to share their ride with unknown people in other words (Car pool).</a:t>
            </a:r>
          </a:p>
          <a:p>
            <a:r>
              <a:rPr lang="en-IN" sz="2400"/>
              <a:t>The unknown riders has to pay some amount of money according to the distance.</a:t>
            </a:r>
          </a:p>
          <a:p>
            <a:r>
              <a:rPr lang="en-IN" sz="2400"/>
              <a:t>You get to meet new people.</a:t>
            </a:r>
          </a:p>
          <a:p>
            <a:r>
              <a:rPr lang="en-IN" sz="2400"/>
              <a:t>You get to make new connections.</a:t>
            </a:r>
          </a:p>
          <a:p>
            <a:r>
              <a:rPr lang="en-IN" sz="2400"/>
              <a:t> It helps the car owner earn some extra money</a:t>
            </a:r>
          </a:p>
          <a:p>
            <a:endParaRPr lang="en-IN" sz="2400"/>
          </a:p>
        </p:txBody>
      </p:sp>
    </p:spTree>
    <p:extLst>
      <p:ext uri="{BB962C8B-B14F-4D97-AF65-F5344CB8AC3E}">
        <p14:creationId xmlns:p14="http://schemas.microsoft.com/office/powerpoint/2010/main" val="3811222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93C936-E95C-41E5-8012-8E4D35877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265" y="3104705"/>
            <a:ext cx="2147569" cy="3217333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A08392-03C0-4695-A6EE-A6DA752D5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How Reise Car functions…</a:t>
            </a:r>
          </a:p>
        </p:txBody>
      </p:sp>
      <p:grpSp>
        <p:nvGrpSpPr>
          <p:cNvPr id="18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3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A141B-0EB0-456E-953A-1FDBF9495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685805"/>
            <a:ext cx="4974771" cy="5534019"/>
          </a:xfrm>
        </p:spPr>
        <p:txBody>
          <a:bodyPr>
            <a:normAutofit fontScale="92500" lnSpcReduction="10000"/>
          </a:bodyPr>
          <a:lstStyle/>
          <a:p>
            <a:r>
              <a:rPr lang="en-IN" sz="2600" dirty="0"/>
              <a:t>The car user as well as car owner have to make accounts on the website.</a:t>
            </a:r>
          </a:p>
          <a:p>
            <a:r>
              <a:rPr lang="en-IN" sz="2600" dirty="0"/>
              <a:t>Then the person has two choices whether to offer a ride or search for a ride.</a:t>
            </a:r>
          </a:p>
          <a:p>
            <a:r>
              <a:rPr lang="en-IN" sz="2600" dirty="0"/>
              <a:t>To offer a ride he has to put in his details as well as his/her cars details and his/her travelling details</a:t>
            </a:r>
          </a:p>
          <a:p>
            <a:r>
              <a:rPr lang="en-IN" sz="2600" dirty="0"/>
              <a:t>To search for  a ride the riders has to put his/her travelling details like time of travel, date of travel, destination etc. </a:t>
            </a:r>
          </a:p>
          <a:p>
            <a:r>
              <a:rPr lang="en-IN" sz="2600" dirty="0"/>
              <a:t>Then finally booking the  required ride.</a:t>
            </a:r>
          </a:p>
          <a:p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315558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A4F6BA-277A-4C08-9C5E-9CDBE2CBE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4865" y="568517"/>
            <a:ext cx="5248221" cy="886379"/>
          </a:xfrm>
        </p:spPr>
        <p:txBody>
          <a:bodyPr>
            <a:normAutofit/>
          </a:bodyPr>
          <a:lstStyle/>
          <a:p>
            <a:r>
              <a:rPr lang="en-IN" dirty="0"/>
              <a:t>Reise Car has</a:t>
            </a:r>
            <a:r>
              <a:rPr lang="en-IN" dirty="0">
                <a:sym typeface="Wingdings" panose="05000000000000000000" pitchFamily="2" charset="2"/>
              </a:rPr>
              <a:t>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00210A-BD74-478F-A830-0B347C17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50" r="1" b="1"/>
          <a:stretch/>
        </p:blipFill>
        <p:spPr>
          <a:xfrm>
            <a:off x="739959" y="1095407"/>
            <a:ext cx="4754947" cy="4754947"/>
          </a:xfrm>
          <a:custGeom>
            <a:avLst/>
            <a:gdLst/>
            <a:ahLst/>
            <a:cxnLst/>
            <a:rect l="l" t="t" r="r" b="b"/>
            <a:pathLst>
              <a:path w="2388070" h="2388070">
                <a:moveTo>
                  <a:pt x="1194035" y="0"/>
                </a:moveTo>
                <a:cubicBezTo>
                  <a:pt x="1853482" y="0"/>
                  <a:pt x="2388070" y="534588"/>
                  <a:pt x="2388070" y="1194035"/>
                </a:cubicBezTo>
                <a:cubicBezTo>
                  <a:pt x="2388070" y="1853482"/>
                  <a:pt x="1853482" y="2388070"/>
                  <a:pt x="1194035" y="2388070"/>
                </a:cubicBezTo>
                <a:cubicBezTo>
                  <a:pt x="534588" y="2388070"/>
                  <a:pt x="0" y="1853482"/>
                  <a:pt x="0" y="1194035"/>
                </a:cubicBezTo>
                <a:cubicBezTo>
                  <a:pt x="0" y="534588"/>
                  <a:pt x="534588" y="0"/>
                  <a:pt x="1194035" y="0"/>
                </a:cubicBezTo>
                <a:close/>
              </a:path>
            </a:pathLst>
          </a:custGeom>
          <a:ln w="28575">
            <a:noFill/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B894EFA8-F425-4D19-A94B-445388B31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28CAB86-AA69-4EF8-A4E2-4E020497D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>
              <a:alpha val="20000"/>
            </a:schemeClr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9A36BEE-5544-45FB-88F3-9E156F32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49ECF4-1585-4D6B-AB63-D49C92945E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88A41B-775F-4BF0-B5A5-A76F8BD2F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820369"/>
            <a:ext cx="5217173" cy="4351338"/>
          </a:xfrm>
        </p:spPr>
        <p:txBody>
          <a:bodyPr>
            <a:normAutofit/>
          </a:bodyPr>
          <a:lstStyle/>
          <a:p>
            <a:r>
              <a:rPr lang="en-IN" dirty="0"/>
              <a:t>Signup </a:t>
            </a:r>
          </a:p>
          <a:p>
            <a:r>
              <a:rPr lang="en-IN" dirty="0"/>
              <a:t>Login </a:t>
            </a:r>
          </a:p>
          <a:p>
            <a:r>
              <a:rPr lang="en-IN" dirty="0"/>
              <a:t>Search for ride</a:t>
            </a:r>
          </a:p>
          <a:p>
            <a:r>
              <a:rPr lang="en-IN" dirty="0"/>
              <a:t>Offer a ride</a:t>
            </a:r>
          </a:p>
          <a:p>
            <a:endParaRPr lang="en-IN" dirty="0"/>
          </a:p>
        </p:txBody>
      </p:sp>
      <p:grpSp>
        <p:nvGrpSpPr>
          <p:cNvPr id="19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" name="Graphic 185">
            <a:extLst>
              <a:ext uri="{FF2B5EF4-FFF2-40B4-BE49-F238E27FC236}">
                <a16:creationId xmlns:a16="http://schemas.microsoft.com/office/drawing/2014/main" id="{617CAA5F-37E3-4DF6-9DD0-68A40D216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>
              <a:alpha val="20000"/>
            </a:schemeClr>
          </a:solidFill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CF03A3-80B7-45BC-AA40-A335CC8168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9D3C77A-275B-4C9E-A407-B09450E56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C6C5B5B-80BB-41D8-A377-C653EF1B0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CA5D93A-E913-46A0-9684-20B6B4B8C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E6EFE8A-51D2-4AF6-A18C-29A9E5EF5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9395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BF644E-7196-4AA3-A4B7-00266AF4D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>
            <a:normAutofit/>
          </a:bodyPr>
          <a:lstStyle/>
          <a:p>
            <a:r>
              <a:rPr lang="en-IN" dirty="0"/>
              <a:t>What have we used?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AD42DD4-86F6-4FD2-869F-32D35E310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1037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36B8C5-0DEB-41B5-911D-572E2E835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16069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D1FF148-6725-4278-A9A8-A9A6A3F26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247507B-4D21-4FF7-B49C-239309CF2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90389" y="4752208"/>
            <a:ext cx="365021" cy="36502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0DB3AB0-7340-4BA9-8D19-D3C8F84629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200979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8804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2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3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29" name="Rectangle 27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793D4A-61D6-48A2-BADF-AC809FF39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FRONT END</a:t>
            </a:r>
            <a:endParaRPr lang="en-IN"/>
          </a:p>
        </p:txBody>
      </p:sp>
      <p:grpSp>
        <p:nvGrpSpPr>
          <p:cNvPr id="60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31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32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33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34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35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37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38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39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40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41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42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47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49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51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53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55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57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aphicFrame>
        <p:nvGraphicFramePr>
          <p:cNvPr id="16" name="Content Placeholder 6">
            <a:extLst>
              <a:ext uri="{FF2B5EF4-FFF2-40B4-BE49-F238E27FC236}">
                <a16:creationId xmlns:a16="http://schemas.microsoft.com/office/drawing/2014/main" id="{ACACA341-F49E-404A-97C4-01B3C396C7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1220773"/>
              </p:ext>
            </p:extLst>
          </p:nvPr>
        </p:nvGraphicFramePr>
        <p:xfrm>
          <a:off x="6477270" y="685805"/>
          <a:ext cx="4974771" cy="55340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4206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06C63-0169-4CFA-8869-0607E5725D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FRONT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EFB4C-F634-4FAF-8176-AB4EDE858D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http://localhost:8080/ReiseCar/index1.html</a:t>
            </a:r>
          </a:p>
        </p:txBody>
      </p:sp>
    </p:spTree>
    <p:extLst>
      <p:ext uri="{BB962C8B-B14F-4D97-AF65-F5344CB8AC3E}">
        <p14:creationId xmlns:p14="http://schemas.microsoft.com/office/powerpoint/2010/main" val="38412778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8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19" name="Freeform: Shape 42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42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42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43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43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24" name="Oval 433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25" name="Rectangle 435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26" name="Group 437">
            <a:extLst>
              <a:ext uri="{FF2B5EF4-FFF2-40B4-BE49-F238E27FC236}">
                <a16:creationId xmlns:a16="http://schemas.microsoft.com/office/drawing/2014/main" id="{04A65D55-7E2D-4A21-B355-917D3C6F3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3358"/>
            <a:ext cx="1861854" cy="717514"/>
            <a:chOff x="0" y="604259"/>
            <a:chExt cx="1861854" cy="717514"/>
          </a:xfrm>
          <a:solidFill>
            <a:srgbClr val="FFFFFF"/>
          </a:solidFill>
        </p:grpSpPr>
        <p:sp>
          <p:nvSpPr>
            <p:cNvPr id="1127" name="Freeform: Shape 438">
              <a:extLst>
                <a:ext uri="{FF2B5EF4-FFF2-40B4-BE49-F238E27FC236}">
                  <a16:creationId xmlns:a16="http://schemas.microsoft.com/office/drawing/2014/main" id="{BA201F19-7159-4094-8E86-FB37042CA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604259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28" name="Freeform: Shape 439">
              <a:extLst>
                <a:ext uri="{FF2B5EF4-FFF2-40B4-BE49-F238E27FC236}">
                  <a16:creationId xmlns:a16="http://schemas.microsoft.com/office/drawing/2014/main" id="{A2293196-6E77-47A6-96F5-EA7F67313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43994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129" name="Group 441">
            <a:extLst>
              <a:ext uri="{FF2B5EF4-FFF2-40B4-BE49-F238E27FC236}">
                <a16:creationId xmlns:a16="http://schemas.microsoft.com/office/drawing/2014/main" id="{26D18EEF-8F13-4130-9A08-EE7506D268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43358"/>
            <a:ext cx="1861854" cy="717514"/>
            <a:chOff x="0" y="604259"/>
            <a:chExt cx="1861854" cy="717514"/>
          </a:xfrm>
          <a:solidFill>
            <a:schemeClr val="tx1"/>
          </a:solidFill>
        </p:grpSpPr>
        <p:sp>
          <p:nvSpPr>
            <p:cNvPr id="1130" name="Freeform: Shape 442">
              <a:extLst>
                <a:ext uri="{FF2B5EF4-FFF2-40B4-BE49-F238E27FC236}">
                  <a16:creationId xmlns:a16="http://schemas.microsoft.com/office/drawing/2014/main" id="{40E56837-48C9-43B2-A327-7061B24F87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604259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31" name="Freeform: Shape 443">
              <a:extLst>
                <a:ext uri="{FF2B5EF4-FFF2-40B4-BE49-F238E27FC236}">
                  <a16:creationId xmlns:a16="http://schemas.microsoft.com/office/drawing/2014/main" id="{4E6BFB4D-33E5-439D-AF2A-9AC3489DF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43994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132" name="Group 445">
            <a:extLst>
              <a:ext uri="{FF2B5EF4-FFF2-40B4-BE49-F238E27FC236}">
                <a16:creationId xmlns:a16="http://schemas.microsoft.com/office/drawing/2014/main" id="{8ED9932C-1856-4003-881F-BE9632CBA6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5042" y="1189602"/>
            <a:ext cx="4965868" cy="4724821"/>
            <a:chOff x="1674895" y="1345036"/>
            <a:chExt cx="5428610" cy="4210939"/>
          </a:xfrm>
        </p:grpSpPr>
        <p:sp>
          <p:nvSpPr>
            <p:cNvPr id="1133" name="Rectangle 446">
              <a:extLst>
                <a:ext uri="{FF2B5EF4-FFF2-40B4-BE49-F238E27FC236}">
                  <a16:creationId xmlns:a16="http://schemas.microsoft.com/office/drawing/2014/main" id="{56FC8D47-D411-4ADB-B299-7A75669DB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4" name="Rectangle 447">
              <a:extLst>
                <a:ext uri="{FF2B5EF4-FFF2-40B4-BE49-F238E27FC236}">
                  <a16:creationId xmlns:a16="http://schemas.microsoft.com/office/drawing/2014/main" id="{C56C1948-4CDF-4547-A487-7EC70D383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135" name="Rectangle 449">
            <a:extLst>
              <a:ext uri="{FF2B5EF4-FFF2-40B4-BE49-F238E27FC236}">
                <a16:creationId xmlns:a16="http://schemas.microsoft.com/office/drawing/2014/main" id="{8F559C00-FBCE-4548-8AEC-2383BAB3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039" y="1073781"/>
            <a:ext cx="4860256" cy="472773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AE37D-DFE9-426B-9A3D-10C316002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40" y="1164553"/>
            <a:ext cx="3794838" cy="330096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cap="all" spc="1500">
                <a:ea typeface="Source Sans Pro SemiBold" panose="020B0603030403020204" pitchFamily="34" charset="0"/>
              </a:rPr>
              <a:t>MAIN PAGE</a:t>
            </a:r>
          </a:p>
        </p:txBody>
      </p:sp>
      <p:sp>
        <p:nvSpPr>
          <p:cNvPr id="1136" name="Freeform: Shape 451">
            <a:extLst>
              <a:ext uri="{FF2B5EF4-FFF2-40B4-BE49-F238E27FC236}">
                <a16:creationId xmlns:a16="http://schemas.microsoft.com/office/drawing/2014/main" id="{CEFEAA38-170A-444D-B0F3-99624FA9D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37" name="Freeform: Shape 453">
            <a:extLst>
              <a:ext uri="{FF2B5EF4-FFF2-40B4-BE49-F238E27FC236}">
                <a16:creationId xmlns:a16="http://schemas.microsoft.com/office/drawing/2014/main" id="{166C5E0C-C82F-41AC-864E-919DB778F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0790119" y="0"/>
            <a:ext cx="1401881" cy="1345036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38" name="Oval 455">
            <a:extLst>
              <a:ext uri="{FF2B5EF4-FFF2-40B4-BE49-F238E27FC236}">
                <a16:creationId xmlns:a16="http://schemas.microsoft.com/office/drawing/2014/main" id="{2E1929A1-D7FF-4E85-AA19-59CA57DFF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423" y="4590987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39" name="Oval 457">
            <a:extLst>
              <a:ext uri="{FF2B5EF4-FFF2-40B4-BE49-F238E27FC236}">
                <a16:creationId xmlns:a16="http://schemas.microsoft.com/office/drawing/2014/main" id="{EC9707BA-98EC-4E12-B9E9-93CB8F65C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423" y="4590987"/>
            <a:ext cx="319941" cy="319941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40" name="Graphic 185">
            <a:extLst>
              <a:ext uri="{FF2B5EF4-FFF2-40B4-BE49-F238E27FC236}">
                <a16:creationId xmlns:a16="http://schemas.microsoft.com/office/drawing/2014/main" id="{AF7AF31A-E7AD-47BE-BF07-BBF9445B3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03907" y="5801515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41" name="Freeform: Shape 460">
              <a:extLst>
                <a:ext uri="{FF2B5EF4-FFF2-40B4-BE49-F238E27FC236}">
                  <a16:creationId xmlns:a16="http://schemas.microsoft.com/office/drawing/2014/main" id="{DB260D71-DC39-4EDA-B2B7-A45DEC35B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461">
              <a:extLst>
                <a:ext uri="{FF2B5EF4-FFF2-40B4-BE49-F238E27FC236}">
                  <a16:creationId xmlns:a16="http://schemas.microsoft.com/office/drawing/2014/main" id="{91A20C7E-F01D-42BF-81EB-0033D3DD6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462">
              <a:extLst>
                <a:ext uri="{FF2B5EF4-FFF2-40B4-BE49-F238E27FC236}">
                  <a16:creationId xmlns:a16="http://schemas.microsoft.com/office/drawing/2014/main" id="{CB39C29E-3001-4BA8-AC0B-02C4F8757D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463">
              <a:extLst>
                <a:ext uri="{FF2B5EF4-FFF2-40B4-BE49-F238E27FC236}">
                  <a16:creationId xmlns:a16="http://schemas.microsoft.com/office/drawing/2014/main" id="{5AAC9EA6-D622-41C1-A7E6-D6A1695A5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464">
              <a:extLst>
                <a:ext uri="{FF2B5EF4-FFF2-40B4-BE49-F238E27FC236}">
                  <a16:creationId xmlns:a16="http://schemas.microsoft.com/office/drawing/2014/main" id="{05617534-D02E-4AA2-BE57-43FAFDCCE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9B7CA3F-AA1F-4064-8338-1CCFED22CC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5298" y="1073781"/>
            <a:ext cx="6055761" cy="4815592"/>
          </a:xfrm>
        </p:spPr>
      </p:pic>
    </p:spTree>
    <p:extLst>
      <p:ext uri="{BB962C8B-B14F-4D97-AF65-F5344CB8AC3E}">
        <p14:creationId xmlns:p14="http://schemas.microsoft.com/office/powerpoint/2010/main" val="516296942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459</Words>
  <Application>Microsoft Office PowerPoint</Application>
  <PresentationFormat>Widescreen</PresentationFormat>
  <Paragraphs>68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Source Sans Pro</vt:lpstr>
      <vt:lpstr>FunkyShapesDarkVTI</vt:lpstr>
      <vt:lpstr>REIsE CAR </vt:lpstr>
      <vt:lpstr> Contents</vt:lpstr>
      <vt:lpstr>What is Reise Car?</vt:lpstr>
      <vt:lpstr>How Reise Car functions…</vt:lpstr>
      <vt:lpstr>Reise Car has</vt:lpstr>
      <vt:lpstr>What have we used?</vt:lpstr>
      <vt:lpstr>FRONT END</vt:lpstr>
      <vt:lpstr>FRONT END</vt:lpstr>
      <vt:lpstr>MAIN PAGE</vt:lpstr>
      <vt:lpstr>PowerPoint Presentation</vt:lpstr>
      <vt:lpstr>ERROR HANDLING</vt:lpstr>
      <vt:lpstr>PowerPoint Presentation</vt:lpstr>
      <vt:lpstr>PowerPoint Presentation</vt:lpstr>
      <vt:lpstr>PowerPoint Presentation</vt:lpstr>
      <vt:lpstr>BACK END </vt:lpstr>
      <vt:lpstr>Project Design</vt:lpstr>
      <vt:lpstr>Acknowledgment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REIsE CAR </dc:title>
  <dc:creator>Prakhar Bansal</dc:creator>
  <cp:lastModifiedBy>Prakhar Bansal</cp:lastModifiedBy>
  <cp:revision>3</cp:revision>
  <dcterms:created xsi:type="dcterms:W3CDTF">2020-12-29T04:41:59Z</dcterms:created>
  <dcterms:modified xsi:type="dcterms:W3CDTF">2020-12-29T06:15:48Z</dcterms:modified>
</cp:coreProperties>
</file>

<file path=docProps/thumbnail.jpeg>
</file>